
<file path=[Content_Types].xml><?xml version="1.0" encoding="utf-8"?>
<Types xmlns="http://schemas.openxmlformats.org/package/2006/content-types">
  <Default Extension="png" ContentType="image/png"/>
  <Default Extension="pdf" ContentType="application/pdf"/>
  <Default Extension="jpeg" ContentType="image/jpeg"/>
  <Default Extension="emf" ContentType="image/x-emf"/>
  <Default Extension="wmf" ContentType="image/x-w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 id="2147483724" r:id="rId2"/>
    <p:sldMasterId id="2147483654" r:id="rId3"/>
  </p:sldMasterIdLst>
  <p:notesMasterIdLst>
    <p:notesMasterId r:id="rId25"/>
  </p:notesMasterIdLst>
  <p:handoutMasterIdLst>
    <p:handoutMasterId r:id="rId26"/>
  </p:handoutMasterIdLst>
  <p:sldIdLst>
    <p:sldId id="282" r:id="rId4"/>
    <p:sldId id="284" r:id="rId5"/>
    <p:sldId id="302" r:id="rId6"/>
    <p:sldId id="285" r:id="rId7"/>
    <p:sldId id="286" r:id="rId8"/>
    <p:sldId id="287" r:id="rId9"/>
    <p:sldId id="292" r:id="rId10"/>
    <p:sldId id="288" r:id="rId11"/>
    <p:sldId id="296" r:id="rId12"/>
    <p:sldId id="289" r:id="rId13"/>
    <p:sldId id="290" r:id="rId14"/>
    <p:sldId id="300" r:id="rId15"/>
    <p:sldId id="297" r:id="rId16"/>
    <p:sldId id="298" r:id="rId17"/>
    <p:sldId id="299" r:id="rId18"/>
    <p:sldId id="301" r:id="rId19"/>
    <p:sldId id="264" r:id="rId20"/>
    <p:sldId id="293" r:id="rId21"/>
    <p:sldId id="294" r:id="rId22"/>
    <p:sldId id="295" r:id="rId23"/>
    <p:sldId id="303" r:id="rId24"/>
  </p:sldIdLst>
  <p:sldSz cx="9144000" cy="6858000" type="screen4x3"/>
  <p:notesSz cx="6858000" cy="9144000"/>
  <p:defaultTextStyle>
    <a:defPPr>
      <a:defRPr lang="da-DK"/>
    </a:defPPr>
    <a:lvl1pPr algn="l" rtl="0" fontAlgn="base">
      <a:spcBef>
        <a:spcPct val="50000"/>
      </a:spcBef>
      <a:spcAft>
        <a:spcPct val="0"/>
      </a:spcAft>
      <a:defRPr sz="1600" kern="1200">
        <a:solidFill>
          <a:schemeClr val="tx1"/>
        </a:solidFill>
        <a:latin typeface="Verdana" pitchFamily="34" charset="0"/>
        <a:ea typeface="ＭＳ Ｐゴシック" pitchFamily="-80" charset="-128"/>
        <a:cs typeface="+mn-cs"/>
      </a:defRPr>
    </a:lvl1pPr>
    <a:lvl2pPr marL="457200" algn="l" rtl="0" fontAlgn="base">
      <a:spcBef>
        <a:spcPct val="50000"/>
      </a:spcBef>
      <a:spcAft>
        <a:spcPct val="0"/>
      </a:spcAft>
      <a:defRPr sz="1600" kern="1200">
        <a:solidFill>
          <a:schemeClr val="tx1"/>
        </a:solidFill>
        <a:latin typeface="Verdana" pitchFamily="34" charset="0"/>
        <a:ea typeface="ＭＳ Ｐゴシック" pitchFamily="-80" charset="-128"/>
        <a:cs typeface="+mn-cs"/>
      </a:defRPr>
    </a:lvl2pPr>
    <a:lvl3pPr marL="914400" algn="l" rtl="0" fontAlgn="base">
      <a:spcBef>
        <a:spcPct val="50000"/>
      </a:spcBef>
      <a:spcAft>
        <a:spcPct val="0"/>
      </a:spcAft>
      <a:defRPr sz="1600" kern="1200">
        <a:solidFill>
          <a:schemeClr val="tx1"/>
        </a:solidFill>
        <a:latin typeface="Verdana" pitchFamily="34" charset="0"/>
        <a:ea typeface="ＭＳ Ｐゴシック" pitchFamily="-80" charset="-128"/>
        <a:cs typeface="+mn-cs"/>
      </a:defRPr>
    </a:lvl3pPr>
    <a:lvl4pPr marL="1371600" algn="l" rtl="0" fontAlgn="base">
      <a:spcBef>
        <a:spcPct val="50000"/>
      </a:spcBef>
      <a:spcAft>
        <a:spcPct val="0"/>
      </a:spcAft>
      <a:defRPr sz="1600" kern="1200">
        <a:solidFill>
          <a:schemeClr val="tx1"/>
        </a:solidFill>
        <a:latin typeface="Verdana" pitchFamily="34" charset="0"/>
        <a:ea typeface="ＭＳ Ｐゴシック" pitchFamily="-80" charset="-128"/>
        <a:cs typeface="+mn-cs"/>
      </a:defRPr>
    </a:lvl4pPr>
    <a:lvl5pPr marL="1828800" algn="l" rtl="0" fontAlgn="base">
      <a:spcBef>
        <a:spcPct val="50000"/>
      </a:spcBef>
      <a:spcAft>
        <a:spcPct val="0"/>
      </a:spcAft>
      <a:defRPr sz="1600" kern="1200">
        <a:solidFill>
          <a:schemeClr val="tx1"/>
        </a:solidFill>
        <a:latin typeface="Verdana" pitchFamily="34" charset="0"/>
        <a:ea typeface="ＭＳ Ｐゴシック" pitchFamily="-80" charset="-128"/>
        <a:cs typeface="+mn-cs"/>
      </a:defRPr>
    </a:lvl5pPr>
    <a:lvl6pPr marL="2286000" algn="l" defTabSz="914400" rtl="0" eaLnBrk="1" latinLnBrk="0" hangingPunct="1">
      <a:defRPr sz="1600" kern="1200">
        <a:solidFill>
          <a:schemeClr val="tx1"/>
        </a:solidFill>
        <a:latin typeface="Verdana" pitchFamily="34" charset="0"/>
        <a:ea typeface="ＭＳ Ｐゴシック" pitchFamily="-80" charset="-128"/>
        <a:cs typeface="+mn-cs"/>
      </a:defRPr>
    </a:lvl6pPr>
    <a:lvl7pPr marL="2743200" algn="l" defTabSz="914400" rtl="0" eaLnBrk="1" latinLnBrk="0" hangingPunct="1">
      <a:defRPr sz="1600" kern="1200">
        <a:solidFill>
          <a:schemeClr val="tx1"/>
        </a:solidFill>
        <a:latin typeface="Verdana" pitchFamily="34" charset="0"/>
        <a:ea typeface="ＭＳ Ｐゴシック" pitchFamily="-80" charset="-128"/>
        <a:cs typeface="+mn-cs"/>
      </a:defRPr>
    </a:lvl7pPr>
    <a:lvl8pPr marL="3200400" algn="l" defTabSz="914400" rtl="0" eaLnBrk="1" latinLnBrk="0" hangingPunct="1">
      <a:defRPr sz="1600" kern="1200">
        <a:solidFill>
          <a:schemeClr val="tx1"/>
        </a:solidFill>
        <a:latin typeface="Verdana" pitchFamily="34" charset="0"/>
        <a:ea typeface="ＭＳ Ｐゴシック" pitchFamily="-80" charset="-128"/>
        <a:cs typeface="+mn-cs"/>
      </a:defRPr>
    </a:lvl8pPr>
    <a:lvl9pPr marL="3657600" algn="l" defTabSz="914400" rtl="0" eaLnBrk="1" latinLnBrk="0" hangingPunct="1">
      <a:defRPr sz="1600" kern="1200">
        <a:solidFill>
          <a:schemeClr val="tx1"/>
        </a:solidFill>
        <a:latin typeface="Verdana" pitchFamily="34" charset="0"/>
        <a:ea typeface="ＭＳ Ｐゴシック" pitchFamily="-80" charset="-128"/>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666"/>
    <a:srgbClr val="990000"/>
    <a:srgbClr val="0099CC"/>
    <a:srgbClr val="006699"/>
    <a:srgbClr val="33CCFF"/>
    <a:srgbClr val="99CC33"/>
    <a:srgbClr val="660099"/>
    <a:srgbClr val="660066"/>
    <a:srgbClr val="990066"/>
    <a:srgbClr val="CC33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aximized">
    <p:restoredLeft sz="12233" autoAdjust="0"/>
    <p:restoredTop sz="94625" autoAdjust="0"/>
  </p:normalViewPr>
  <p:slideViewPr>
    <p:cSldViewPr>
      <p:cViewPr varScale="1">
        <p:scale>
          <a:sx n="84" d="100"/>
          <a:sy n="84" d="100"/>
        </p:scale>
        <p:origin x="-1258" y="-67"/>
      </p:cViewPr>
      <p:guideLst>
        <p:guide orient="horz" pos="2160"/>
        <p:guide pos="2880"/>
      </p:guideLst>
    </p:cSldViewPr>
  </p:slideViewPr>
  <p:notesTextViewPr>
    <p:cViewPr>
      <p:scale>
        <a:sx n="100" d="100"/>
        <a:sy n="100" d="100"/>
      </p:scale>
      <p:origin x="0" y="0"/>
    </p:cViewPr>
  </p:notesTextViewPr>
  <p:notesViewPr>
    <p:cSldViewPr>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handoutMaster" Target="handoutMasters/handoutMaster1.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viewProps" Target="viewProps.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3490"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spcBef>
                <a:spcPct val="0"/>
              </a:spcBef>
              <a:defRPr sz="1200"/>
            </a:lvl1pPr>
          </a:lstStyle>
          <a:p>
            <a:pPr>
              <a:defRPr/>
            </a:pPr>
            <a:endParaRPr lang="en-US"/>
          </a:p>
        </p:txBody>
      </p:sp>
      <p:sp>
        <p:nvSpPr>
          <p:cNvPr id="63491" name="Rectangle 3"/>
          <p:cNvSpPr>
            <a:spLocks noGrp="1" noChangeArrowheads="1"/>
          </p:cNvSpPr>
          <p:nvPr>
            <p:ph type="dt" sz="quarter"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spcBef>
                <a:spcPct val="0"/>
              </a:spcBef>
              <a:defRPr sz="1200"/>
            </a:lvl1pPr>
          </a:lstStyle>
          <a:p>
            <a:pPr>
              <a:defRPr/>
            </a:pPr>
            <a:endParaRPr lang="en-US"/>
          </a:p>
        </p:txBody>
      </p:sp>
      <p:sp>
        <p:nvSpPr>
          <p:cNvPr id="63492" name="Rectangle 4"/>
          <p:cNvSpPr>
            <a:spLocks noGrp="1" noChangeArrowheads="1"/>
          </p:cNvSpPr>
          <p:nvPr>
            <p:ph type="ftr" sz="quarter" idx="2"/>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0" hangingPunct="0">
              <a:spcBef>
                <a:spcPct val="0"/>
              </a:spcBef>
              <a:defRPr sz="1200"/>
            </a:lvl1pPr>
          </a:lstStyle>
          <a:p>
            <a:pPr>
              <a:defRPr/>
            </a:pPr>
            <a:endParaRPr lang="en-US"/>
          </a:p>
        </p:txBody>
      </p:sp>
      <p:sp>
        <p:nvSpPr>
          <p:cNvPr id="63493" name="Rectangle 5"/>
          <p:cNvSpPr>
            <a:spLocks noGrp="1" noChangeArrowheads="1"/>
          </p:cNvSpPr>
          <p:nvPr>
            <p:ph type="sldNum" sz="quarter" idx="3"/>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0" hangingPunct="0">
              <a:spcBef>
                <a:spcPct val="0"/>
              </a:spcBef>
              <a:defRPr sz="1200"/>
            </a:lvl1pPr>
          </a:lstStyle>
          <a:p>
            <a:pPr>
              <a:defRPr/>
            </a:pPr>
            <a:fld id="{2549DD15-BCBD-4528-BBE7-563130D3A97B}" type="slidenum">
              <a:rPr lang="en-US"/>
              <a:pPr>
                <a:defRPr/>
              </a:pPr>
              <a:t>‹nr.›</a:t>
            </a:fld>
            <a:endParaRPr lang="en-US"/>
          </a:p>
        </p:txBody>
      </p:sp>
    </p:spTree>
    <p:extLst>
      <p:ext uri="{BB962C8B-B14F-4D97-AF65-F5344CB8AC3E}">
        <p14:creationId xmlns:p14="http://schemas.microsoft.com/office/powerpoint/2010/main" val="10055879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spcBef>
                <a:spcPct val="0"/>
              </a:spcBef>
              <a:defRPr sz="1200"/>
            </a:lvl1pPr>
          </a:lstStyle>
          <a:p>
            <a:pPr>
              <a:defRPr/>
            </a:pPr>
            <a:endParaRPr lang="da-DK"/>
          </a:p>
        </p:txBody>
      </p:sp>
      <p:sp>
        <p:nvSpPr>
          <p:cNvPr id="3075" name="Rectangle 3"/>
          <p:cNvSpPr>
            <a:spLocks noGrp="1" noChangeArrowheads="1"/>
          </p:cNvSpPr>
          <p:nvPr>
            <p:ph type="dt" idx="1"/>
          </p:nvPr>
        </p:nvSpPr>
        <p:spPr bwMode="auto">
          <a:xfrm>
            <a:off x="3886200" y="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0" hangingPunct="0">
              <a:spcBef>
                <a:spcPct val="0"/>
              </a:spcBef>
              <a:defRPr sz="1200"/>
            </a:lvl1pPr>
          </a:lstStyle>
          <a:p>
            <a:pPr>
              <a:defRPr/>
            </a:pPr>
            <a:endParaRPr lang="da-DK"/>
          </a:p>
        </p:txBody>
      </p:sp>
      <p:sp>
        <p:nvSpPr>
          <p:cNvPr id="26628"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p:spPr>
      </p:sp>
      <p:sp>
        <p:nvSpPr>
          <p:cNvPr id="3077" name="Rectangle 5"/>
          <p:cNvSpPr>
            <a:spLocks noGrp="1" noChangeArrowheads="1"/>
          </p:cNvSpPr>
          <p:nvPr>
            <p:ph type="body" sz="quarter" idx="3"/>
          </p:nvPr>
        </p:nvSpPr>
        <p:spPr bwMode="auto">
          <a:xfrm>
            <a:off x="914400" y="4343400"/>
            <a:ext cx="5029200" cy="411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da-DK" noProof="0" smtClean="0"/>
              <a:t>Click to edit Master text styles</a:t>
            </a:r>
          </a:p>
          <a:p>
            <a:pPr lvl="1"/>
            <a:r>
              <a:rPr lang="da-DK" noProof="0" smtClean="0"/>
              <a:t>Second level</a:t>
            </a:r>
          </a:p>
          <a:p>
            <a:pPr lvl="2"/>
            <a:r>
              <a:rPr lang="da-DK" noProof="0" smtClean="0"/>
              <a:t>Third level</a:t>
            </a:r>
          </a:p>
          <a:p>
            <a:pPr lvl="3"/>
            <a:r>
              <a:rPr lang="da-DK" noProof="0" smtClean="0"/>
              <a:t>Fourth level</a:t>
            </a:r>
          </a:p>
          <a:p>
            <a:pPr lvl="4"/>
            <a:r>
              <a:rPr lang="da-DK" noProof="0" smtClean="0"/>
              <a:t>Fifth level</a:t>
            </a:r>
          </a:p>
        </p:txBody>
      </p:sp>
      <p:sp>
        <p:nvSpPr>
          <p:cNvPr id="3078" name="Rectangle 6"/>
          <p:cNvSpPr>
            <a:spLocks noGrp="1" noChangeArrowheads="1"/>
          </p:cNvSpPr>
          <p:nvPr>
            <p:ph type="ftr" sz="quarter" idx="4"/>
          </p:nvPr>
        </p:nvSpPr>
        <p:spPr bwMode="auto">
          <a:xfrm>
            <a:off x="0" y="868680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eaLnBrk="0" hangingPunct="0">
              <a:spcBef>
                <a:spcPct val="0"/>
              </a:spcBef>
              <a:defRPr sz="1200"/>
            </a:lvl1pPr>
          </a:lstStyle>
          <a:p>
            <a:pPr>
              <a:defRPr/>
            </a:pPr>
            <a:endParaRPr lang="da-DK"/>
          </a:p>
        </p:txBody>
      </p:sp>
      <p:sp>
        <p:nvSpPr>
          <p:cNvPr id="3079" name="Rectangle 7"/>
          <p:cNvSpPr>
            <a:spLocks noGrp="1" noChangeArrowheads="1"/>
          </p:cNvSpPr>
          <p:nvPr>
            <p:ph type="sldNum" sz="quarter" idx="5"/>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r" eaLnBrk="0" hangingPunct="0">
              <a:spcBef>
                <a:spcPct val="0"/>
              </a:spcBef>
              <a:defRPr sz="1200"/>
            </a:lvl1pPr>
          </a:lstStyle>
          <a:p>
            <a:pPr>
              <a:defRPr/>
            </a:pPr>
            <a:fld id="{012080A1-E6A7-4106-99E0-480D7C54FD05}" type="slidenum">
              <a:rPr lang="da-DK"/>
              <a:pPr>
                <a:defRPr/>
              </a:pPr>
              <a:t>‹nr.›</a:t>
            </a:fld>
            <a:endParaRPr lang="da-DK"/>
          </a:p>
        </p:txBody>
      </p:sp>
    </p:spTree>
    <p:extLst>
      <p:ext uri="{BB962C8B-B14F-4D97-AF65-F5344CB8AC3E}">
        <p14:creationId xmlns:p14="http://schemas.microsoft.com/office/powerpoint/2010/main" val="211980357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Verdana" pitchFamily="34" charset="0"/>
        <a:ea typeface="ＭＳ Ｐゴシック" pitchFamily="-80" charset="-128"/>
        <a:cs typeface="+mn-cs"/>
      </a:defRPr>
    </a:lvl1pPr>
    <a:lvl2pPr marL="457200" algn="l" rtl="0" eaLnBrk="0" fontAlgn="base" hangingPunct="0">
      <a:spcBef>
        <a:spcPct val="30000"/>
      </a:spcBef>
      <a:spcAft>
        <a:spcPct val="0"/>
      </a:spcAft>
      <a:defRPr sz="1200" kern="1200">
        <a:solidFill>
          <a:schemeClr val="tx1"/>
        </a:solidFill>
        <a:latin typeface="Verdana" pitchFamily="34" charset="0"/>
        <a:ea typeface="ＭＳ Ｐゴシック" pitchFamily="-80" charset="-128"/>
        <a:cs typeface="+mn-cs"/>
      </a:defRPr>
    </a:lvl2pPr>
    <a:lvl3pPr marL="914400" algn="l" rtl="0" eaLnBrk="0" fontAlgn="base" hangingPunct="0">
      <a:spcBef>
        <a:spcPct val="30000"/>
      </a:spcBef>
      <a:spcAft>
        <a:spcPct val="0"/>
      </a:spcAft>
      <a:defRPr sz="1200" kern="1200">
        <a:solidFill>
          <a:schemeClr val="tx1"/>
        </a:solidFill>
        <a:latin typeface="Verdana" pitchFamily="34" charset="0"/>
        <a:ea typeface="ＭＳ Ｐゴシック" pitchFamily="-80" charset="-128"/>
        <a:cs typeface="+mn-cs"/>
      </a:defRPr>
    </a:lvl3pPr>
    <a:lvl4pPr marL="1371600" algn="l" rtl="0" eaLnBrk="0" fontAlgn="base" hangingPunct="0">
      <a:spcBef>
        <a:spcPct val="30000"/>
      </a:spcBef>
      <a:spcAft>
        <a:spcPct val="0"/>
      </a:spcAft>
      <a:defRPr sz="1200" kern="1200">
        <a:solidFill>
          <a:schemeClr val="tx1"/>
        </a:solidFill>
        <a:latin typeface="Verdana" pitchFamily="34" charset="0"/>
        <a:ea typeface="ＭＳ Ｐゴシック" pitchFamily="-80" charset="-128"/>
        <a:cs typeface="+mn-cs"/>
      </a:defRPr>
    </a:lvl4pPr>
    <a:lvl5pPr marL="1828800" algn="l" rtl="0" eaLnBrk="0" fontAlgn="base" hangingPunct="0">
      <a:spcBef>
        <a:spcPct val="30000"/>
      </a:spcBef>
      <a:spcAft>
        <a:spcPct val="0"/>
      </a:spcAft>
      <a:defRPr sz="1200" kern="1200">
        <a:solidFill>
          <a:schemeClr val="tx1"/>
        </a:solidFill>
        <a:latin typeface="Verdana" pitchFamily="34" charset="0"/>
        <a:ea typeface="ＭＳ Ｐゴシック" pitchFamily="-80"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7"/>
          <p:cNvSpPr>
            <a:spLocks noGrp="1" noChangeArrowheads="1"/>
          </p:cNvSpPr>
          <p:nvPr>
            <p:ph type="sldNum" sz="quarter" idx="5"/>
          </p:nvPr>
        </p:nvSpPr>
        <p:spPr>
          <a:noFill/>
          <a:ln>
            <a:miter lim="800000"/>
            <a:headEnd/>
            <a:tailEnd/>
          </a:ln>
        </p:spPr>
        <p:txBody>
          <a:bodyPr/>
          <a:lstStyle/>
          <a:p>
            <a:fld id="{81430A79-14C7-4614-B3B8-1D1D8D916053}" type="slidenum">
              <a:rPr lang="da-DK" smtClean="0"/>
              <a:pPr/>
              <a:t>1</a:t>
            </a:fld>
            <a:endParaRPr lang="da-DK" smtClean="0"/>
          </a:p>
        </p:txBody>
      </p:sp>
      <p:sp>
        <p:nvSpPr>
          <p:cNvPr id="27651" name="Rectangle 2"/>
          <p:cNvSpPr>
            <a:spLocks noGrp="1" noRot="1" noChangeAspect="1" noChangeArrowheads="1" noTextEdit="1"/>
          </p:cNvSpPr>
          <p:nvPr>
            <p:ph type="sldImg"/>
          </p:nvPr>
        </p:nvSpPr>
        <p:spPr>
          <a:ln/>
        </p:spPr>
      </p:sp>
      <p:sp>
        <p:nvSpPr>
          <p:cNvPr id="27652" name="Rectangle 3"/>
          <p:cNvSpPr>
            <a:spLocks noGrp="1" noChangeArrowheads="1"/>
          </p:cNvSpPr>
          <p:nvPr>
            <p:ph type="body" idx="1"/>
          </p:nvPr>
        </p:nvSpPr>
        <p:spPr>
          <a:noFill/>
        </p:spPr>
        <p:txBody>
          <a:bodyPr/>
          <a:lstStyle/>
          <a:p>
            <a:pPr eaLnBrk="1" hangingPunct="1"/>
            <a:endParaRPr lang="en-US"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dias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en-US" dirty="0"/>
          </a:p>
        </p:txBody>
      </p:sp>
      <p:sp>
        <p:nvSpPr>
          <p:cNvPr id="4" name="Pladsholder til diasnummer 3"/>
          <p:cNvSpPr>
            <a:spLocks noGrp="1"/>
          </p:cNvSpPr>
          <p:nvPr>
            <p:ph type="sldNum" sz="quarter" idx="10"/>
          </p:nvPr>
        </p:nvSpPr>
        <p:spPr/>
        <p:txBody>
          <a:bodyPr/>
          <a:lstStyle/>
          <a:p>
            <a:pPr>
              <a:defRPr/>
            </a:pPr>
            <a:fld id="{012080A1-E6A7-4106-99E0-480D7C54FD05}" type="slidenum">
              <a:rPr lang="da-DK" smtClean="0"/>
              <a:pPr>
                <a:defRPr/>
              </a:pPr>
              <a:t>11</a:t>
            </a:fld>
            <a:endParaRPr lang="da-DK"/>
          </a:p>
        </p:txBody>
      </p:sp>
    </p:spTree>
    <p:extLst>
      <p:ext uri="{BB962C8B-B14F-4D97-AF65-F5344CB8AC3E}">
        <p14:creationId xmlns:p14="http://schemas.microsoft.com/office/powerpoint/2010/main" val="21038518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3FE4BEAB-69B0-4397-8087-FB3B0656DD4F}" type="slidenum">
              <a:rPr lang="en-US"/>
              <a:pPr eaLnBrk="1" hangingPunct="1"/>
              <a:t>12</a:t>
            </a:fld>
            <a:endParaRPr lang="en-US"/>
          </a:p>
        </p:txBody>
      </p:sp>
      <p:sp>
        <p:nvSpPr>
          <p:cNvPr id="23555" name="Rectangle 2"/>
          <p:cNvSpPr>
            <a:spLocks noGrp="1" noRot="1" noChangeAspect="1" noChangeArrowheads="1" noTextEdit="1"/>
          </p:cNvSpPr>
          <p:nvPr>
            <p:ph type="sldImg"/>
          </p:nvPr>
        </p:nvSpPr>
        <p:spPr>
          <a:ln/>
        </p:spPr>
      </p:sp>
      <p:sp>
        <p:nvSpPr>
          <p:cNvPr id="235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smtClean="0"/>
              <a:t>Moderne DNA teknikker har gennemgået en voldsom udvikling gennem de sidste 10 år og anvendes nu til at besvare en lang række spørgsmål indenfor fiskeri og ressourceforvaltning.</a:t>
            </a:r>
          </a:p>
          <a:p>
            <a:pPr eaLnBrk="1" hangingPunct="1"/>
            <a:r>
              <a:rPr lang="en-US" smtClean="0"/>
              <a:t>Øresten er små kalkstrukturer, som sidder i væskefyldte kanaler inde i hovedet på fisk. De spiller højst sandsynlig en vigtig rolle for fiskens hørelse og balance. </a:t>
            </a:r>
          </a:p>
          <a:p>
            <a:pPr eaLnBrk="1" hangingPunct="1"/>
            <a:r>
              <a:rPr lang="en-US" smtClean="0"/>
              <a:t>Ved udtagningen af øresten (se billede) aflejres der indtørret væv på den, hvilket kan bruges til DNA analyser selv efter meget lang tids opbevaring. Selve ørestenen kan ved kemiske analyser afsløre hvad torsken har spist. Således vil den kemiske signatur være forskellig om torsken har spist fisk eller rejer.</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19B5CEF3-8159-4C9F-83A6-70C250FCFEA0}" type="slidenum">
              <a:rPr lang="en-US"/>
              <a:pPr eaLnBrk="1" hangingPunct="1"/>
              <a:t>13</a:t>
            </a:fld>
            <a:endParaRPr lang="en-US"/>
          </a:p>
        </p:txBody>
      </p:sp>
      <p:sp>
        <p:nvSpPr>
          <p:cNvPr id="24579" name="Rectangle 2"/>
          <p:cNvSpPr>
            <a:spLocks noGrp="1" noRot="1" noChangeAspect="1" noChangeArrowheads="1" noTextEdit="1"/>
          </p:cNvSpPr>
          <p:nvPr>
            <p:ph type="sldImg"/>
          </p:nvPr>
        </p:nvSpPr>
        <p:spPr>
          <a:ln/>
        </p:spPr>
      </p:sp>
      <p:sp>
        <p:nvSpPr>
          <p:cNvPr id="245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smtClean="0"/>
              <a:t>Man ved ikke om torsken ved Grønland udgøres af én samlet bestand, eller om den består af en række underbestande. Generelt har man tre hypoteser om hvor de stammer fra: Lokale fjordbestande, offshore bestande på bankerne ud for kysten, samt indstrømning af æg og larver fra store bestande ved Island. De genetiske analyser kan så afsløre om torskene har forskellig genetisk signatur afhængigt af hvor de lever – eller om de alle er skyllet ind fra Island og derfor har den samme genetiske sammensætning. Man mener at de store udsving man ser i fiskeriet direkte skyldes indskyl af islandske torsk.</a:t>
            </a:r>
          </a:p>
          <a:p>
            <a:pPr eaLnBrk="1" hangingPunct="1"/>
            <a:r>
              <a:rPr lang="en-US" smtClean="0"/>
              <a:t>Ved at forstå de historiske sammenhænge mellem klima og torskenes udbredelse og antal vil vi modellere fremtidens udbredelse og talrighed af torsk i Grønlandske farvande – og hvilken betydning det har på hvor, hvornår og hvor mange torsk man kan fange.</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diasbillede 1"/>
          <p:cNvSpPr>
            <a:spLocks noGrp="1" noRot="1" noChangeAspect="1"/>
          </p:cNvSpPr>
          <p:nvPr>
            <p:ph type="sldImg"/>
          </p:nvPr>
        </p:nvSpPr>
        <p:spPr/>
      </p:sp>
      <p:sp>
        <p:nvSpPr>
          <p:cNvPr id="3" name="Pladsholder til noter 2"/>
          <p:cNvSpPr>
            <a:spLocks noGrp="1"/>
          </p:cNvSpPr>
          <p:nvPr>
            <p:ph type="body" idx="1"/>
          </p:nvPr>
        </p:nvSpPr>
        <p:spPr/>
        <p:txBody>
          <a:bodyPr>
            <a:normAutofit/>
          </a:bodyPr>
          <a:lstStyle/>
          <a:p>
            <a:r>
              <a:rPr lang="da-DK" sz="800" dirty="0" smtClean="0"/>
              <a:t>Ved at bruge historiske prøver,</a:t>
            </a:r>
            <a:r>
              <a:rPr lang="da-DK" sz="800" baseline="0" dirty="0" smtClean="0"/>
              <a:t> kan både se hvor stabil strukturen er og se om nogle gener har været under selektion</a:t>
            </a:r>
            <a:endParaRPr lang="da-DK" sz="800" dirty="0"/>
          </a:p>
        </p:txBody>
      </p:sp>
      <p:sp>
        <p:nvSpPr>
          <p:cNvPr id="4" name="Pladsholder til diasnummer 3"/>
          <p:cNvSpPr>
            <a:spLocks noGrp="1"/>
          </p:cNvSpPr>
          <p:nvPr>
            <p:ph type="sldNum" sz="quarter" idx="10"/>
          </p:nvPr>
        </p:nvSpPr>
        <p:spPr/>
        <p:txBody>
          <a:bodyPr/>
          <a:lstStyle/>
          <a:p>
            <a:fld id="{C91796F9-C8FB-4612-9463-5280EB363670}" type="slidenum">
              <a:rPr lang="da-DK" smtClean="0"/>
              <a:pPr/>
              <a:t>14</a:t>
            </a:fld>
            <a:endParaRPr lang="da-DK"/>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diasbillede 1"/>
          <p:cNvSpPr>
            <a:spLocks noGrp="1" noRot="1" noChangeAspect="1"/>
          </p:cNvSpPr>
          <p:nvPr>
            <p:ph type="sldImg"/>
          </p:nvPr>
        </p:nvSpPr>
        <p:spPr/>
      </p:sp>
      <p:sp>
        <p:nvSpPr>
          <p:cNvPr id="3" name="Pladsholder til noter 2"/>
          <p:cNvSpPr>
            <a:spLocks noGrp="1"/>
          </p:cNvSpPr>
          <p:nvPr>
            <p:ph type="body" idx="1"/>
          </p:nvPr>
        </p:nvSpPr>
        <p:spPr/>
        <p:txBody>
          <a:bodyPr>
            <a:normAutofit/>
          </a:bodyPr>
          <a:lstStyle/>
          <a:p>
            <a:r>
              <a:rPr lang="da-DK" dirty="0" smtClean="0"/>
              <a:t>En metode til at repræsentere parvise</a:t>
            </a:r>
            <a:r>
              <a:rPr lang="da-DK" baseline="0" dirty="0" smtClean="0"/>
              <a:t> forskelle mellem prøver</a:t>
            </a:r>
          </a:p>
          <a:p>
            <a:r>
              <a:rPr lang="da-DK" baseline="0" dirty="0" smtClean="0"/>
              <a:t>Baseret på alle markører</a:t>
            </a:r>
            <a:endParaRPr lang="da-DK" dirty="0"/>
          </a:p>
        </p:txBody>
      </p:sp>
      <p:sp>
        <p:nvSpPr>
          <p:cNvPr id="4" name="Pladsholder til diasnummer 3"/>
          <p:cNvSpPr>
            <a:spLocks noGrp="1"/>
          </p:cNvSpPr>
          <p:nvPr>
            <p:ph type="sldNum" sz="quarter" idx="10"/>
          </p:nvPr>
        </p:nvSpPr>
        <p:spPr/>
        <p:txBody>
          <a:bodyPr/>
          <a:lstStyle/>
          <a:p>
            <a:fld id="{EE507155-4700-D14A-A052-F8D5A86D0031}" type="slidenum">
              <a:rPr lang="da-DK" smtClean="0"/>
              <a:t>15</a:t>
            </a:fld>
            <a:endParaRPr lang="da-DK"/>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Master" Target="../slideMasters/slideMaster3.xml"/><Relationship Id="rId4" Type="http://schemas.openxmlformats.org/officeDocument/2006/relationships/image" Target="../media/image5.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eldias">
    <p:spTree>
      <p:nvGrpSpPr>
        <p:cNvPr id="1" name=""/>
        <p:cNvGrpSpPr/>
        <p:nvPr/>
      </p:nvGrpSpPr>
      <p:grpSpPr>
        <a:xfrm>
          <a:off x="0" y="0"/>
          <a:ext cx="0" cy="0"/>
          <a:chOff x="0" y="0"/>
          <a:chExt cx="0" cy="0"/>
        </a:xfrm>
      </p:grpSpPr>
      <p:pic>
        <p:nvPicPr>
          <p:cNvPr id="4" name="Picture 10" descr="DTU-DK-A1"/>
          <p:cNvPicPr>
            <a:picLocks noChangeAspect="1" noChangeArrowheads="1"/>
          </p:cNvPicPr>
          <p:nvPr/>
        </p:nvPicPr>
        <p:blipFill>
          <a:blip r:embed="rId2"/>
          <a:srcRect l="78432"/>
          <a:stretch>
            <a:fillRect/>
          </a:stretch>
        </p:blipFill>
        <p:spPr bwMode="auto">
          <a:xfrm>
            <a:off x="8270875" y="279400"/>
            <a:ext cx="479425" cy="533400"/>
          </a:xfrm>
          <a:prstGeom prst="rect">
            <a:avLst/>
          </a:prstGeom>
          <a:noFill/>
          <a:ln w="9525">
            <a:noFill/>
            <a:miter lim="800000"/>
            <a:headEnd/>
            <a:tailEnd/>
          </a:ln>
        </p:spPr>
      </p:pic>
      <p:pic>
        <p:nvPicPr>
          <p:cNvPr id="5" name="Picture 5" descr="C:\Users\cls\Desktop\DTU_ppt\Til PAW\DTU_LOGOS\Done\DTU Aqua A UK.png"/>
          <p:cNvPicPr>
            <a:picLocks noChangeAspect="1" noChangeArrowheads="1"/>
          </p:cNvPicPr>
          <p:nvPr/>
        </p:nvPicPr>
        <p:blipFill>
          <a:blip r:embed="rId3"/>
          <a:srcRect l="10336" t="34251" b="14568"/>
          <a:stretch>
            <a:fillRect/>
          </a:stretch>
        </p:blipFill>
        <p:spPr bwMode="auto">
          <a:xfrm>
            <a:off x="619125" y="6029325"/>
            <a:ext cx="5213350" cy="630238"/>
          </a:xfrm>
          <a:prstGeom prst="rect">
            <a:avLst/>
          </a:prstGeom>
          <a:noFill/>
          <a:ln w="9525">
            <a:noFill/>
            <a:miter lim="800000"/>
            <a:headEnd/>
            <a:tailEnd/>
          </a:ln>
        </p:spPr>
      </p:pic>
      <p:pic>
        <p:nvPicPr>
          <p:cNvPr id="6" name="Picture 50" descr="DTU Aqua frise RGB copy"/>
          <p:cNvPicPr>
            <a:picLocks noChangeAspect="1" noChangeArrowheads="1"/>
          </p:cNvPicPr>
          <p:nvPr/>
        </p:nvPicPr>
        <p:blipFill>
          <a:blip r:embed="rId4"/>
          <a:srcRect r="25276"/>
          <a:stretch>
            <a:fillRect/>
          </a:stretch>
        </p:blipFill>
        <p:spPr bwMode="auto">
          <a:xfrm>
            <a:off x="4432300" y="4192588"/>
            <a:ext cx="4711700" cy="2339975"/>
          </a:xfrm>
          <a:prstGeom prst="rect">
            <a:avLst/>
          </a:prstGeom>
          <a:noFill/>
          <a:ln w="9525">
            <a:noFill/>
            <a:miter lim="800000"/>
            <a:headEnd/>
            <a:tailEnd/>
          </a:ln>
        </p:spPr>
      </p:pic>
      <p:sp>
        <p:nvSpPr>
          <p:cNvPr id="5122" name="Rectangle 2"/>
          <p:cNvSpPr>
            <a:spLocks noGrp="1" noChangeArrowheads="1"/>
          </p:cNvSpPr>
          <p:nvPr>
            <p:ph type="ctrTitle"/>
          </p:nvPr>
        </p:nvSpPr>
        <p:spPr>
          <a:xfrm>
            <a:off x="609600" y="1295400"/>
            <a:ext cx="6402388" cy="838200"/>
          </a:xfrm>
        </p:spPr>
        <p:txBody>
          <a:bodyPr/>
          <a:lstStyle>
            <a:lvl1pPr>
              <a:defRPr/>
            </a:lvl1pPr>
          </a:lstStyle>
          <a:p>
            <a:pPr lvl="0"/>
            <a:r>
              <a:rPr lang="en-GB" noProof="0" smtClean="0"/>
              <a:t>Klik for at redigere titeltypografi i masteren</a:t>
            </a:r>
          </a:p>
        </p:txBody>
      </p:sp>
      <p:sp>
        <p:nvSpPr>
          <p:cNvPr id="5123" name="Rectangle 3"/>
          <p:cNvSpPr>
            <a:spLocks noGrp="1" noChangeArrowheads="1"/>
          </p:cNvSpPr>
          <p:nvPr>
            <p:ph type="subTitle" idx="1"/>
          </p:nvPr>
        </p:nvSpPr>
        <p:spPr>
          <a:xfrm>
            <a:off x="609600" y="2286000"/>
            <a:ext cx="6400800" cy="1752600"/>
          </a:xfrm>
        </p:spPr>
        <p:txBody>
          <a:bodyPr/>
          <a:lstStyle>
            <a:lvl1pPr marL="0" indent="0">
              <a:buFontTx/>
              <a:buNone/>
              <a:defRPr/>
            </a:lvl1pPr>
          </a:lstStyle>
          <a:p>
            <a:pPr lvl="0"/>
            <a:r>
              <a:rPr lang="en-GB" noProof="0" smtClean="0"/>
              <a:t>Klik for at redigere undertiteltypografien i masteren</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og lodret teks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smtClean="0"/>
              <a:t>Klik for at redigere i master</a:t>
            </a:r>
            <a:endParaRPr lang="en-US"/>
          </a:p>
        </p:txBody>
      </p:sp>
      <p:sp>
        <p:nvSpPr>
          <p:cNvPr id="3" name="Pladsholder til lodret titel 2"/>
          <p:cNvSpPr>
            <a:spLocks noGrp="1"/>
          </p:cNvSpPr>
          <p:nvPr>
            <p:ph type="body" orient="vert" idx="1"/>
          </p:nvPr>
        </p:nvSpPr>
        <p:spPr/>
        <p:txBody>
          <a:bodyPr vert="eaVert"/>
          <a:lstStyle/>
          <a:p>
            <a:pPr lvl="0"/>
            <a:r>
              <a:rPr lang="da-DK" smtClean="0"/>
              <a:t>Klik for at redigere i master</a:t>
            </a:r>
          </a:p>
          <a:p>
            <a:pPr lvl="1"/>
            <a:r>
              <a:rPr lang="da-DK" smtClean="0"/>
              <a:t>Andet niveau</a:t>
            </a:r>
          </a:p>
          <a:p>
            <a:pPr lvl="2"/>
            <a:r>
              <a:rPr lang="da-DK" smtClean="0"/>
              <a:t>Tredje niveau</a:t>
            </a:r>
          </a:p>
          <a:p>
            <a:pPr lvl="3"/>
            <a:r>
              <a:rPr lang="da-DK" smtClean="0"/>
              <a:t>Fjerde niveau</a:t>
            </a:r>
          </a:p>
          <a:p>
            <a:pPr lvl="4"/>
            <a:r>
              <a:rPr lang="da-DK" smtClean="0"/>
              <a:t>Femte niveau</a:t>
            </a:r>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Lodret titel og tekst">
    <p:spTree>
      <p:nvGrpSpPr>
        <p:cNvPr id="1" name=""/>
        <p:cNvGrpSpPr/>
        <p:nvPr/>
      </p:nvGrpSpPr>
      <p:grpSpPr>
        <a:xfrm>
          <a:off x="0" y="0"/>
          <a:ext cx="0" cy="0"/>
          <a:chOff x="0" y="0"/>
          <a:chExt cx="0" cy="0"/>
        </a:xfrm>
      </p:grpSpPr>
      <p:sp>
        <p:nvSpPr>
          <p:cNvPr id="2" name="Lodret titel 1"/>
          <p:cNvSpPr>
            <a:spLocks noGrp="1"/>
          </p:cNvSpPr>
          <p:nvPr>
            <p:ph type="title" orient="vert"/>
          </p:nvPr>
        </p:nvSpPr>
        <p:spPr>
          <a:xfrm>
            <a:off x="6438900" y="304800"/>
            <a:ext cx="1943100" cy="5861050"/>
          </a:xfrm>
        </p:spPr>
        <p:txBody>
          <a:bodyPr vert="eaVert"/>
          <a:lstStyle/>
          <a:p>
            <a:r>
              <a:rPr lang="da-DK" smtClean="0"/>
              <a:t>Klik for at redigere i master</a:t>
            </a:r>
            <a:endParaRPr lang="en-US"/>
          </a:p>
        </p:txBody>
      </p:sp>
      <p:sp>
        <p:nvSpPr>
          <p:cNvPr id="3" name="Pladsholder til lodret titel 2"/>
          <p:cNvSpPr>
            <a:spLocks noGrp="1"/>
          </p:cNvSpPr>
          <p:nvPr>
            <p:ph type="body" orient="vert" idx="1"/>
          </p:nvPr>
        </p:nvSpPr>
        <p:spPr>
          <a:xfrm>
            <a:off x="609600" y="304800"/>
            <a:ext cx="5676900" cy="5861050"/>
          </a:xfrm>
        </p:spPr>
        <p:txBody>
          <a:bodyPr vert="eaVert"/>
          <a:lstStyle/>
          <a:p>
            <a:pPr lvl="0"/>
            <a:r>
              <a:rPr lang="da-DK" smtClean="0"/>
              <a:t>Klik for at redigere i master</a:t>
            </a:r>
          </a:p>
          <a:p>
            <a:pPr lvl="1"/>
            <a:r>
              <a:rPr lang="da-DK" smtClean="0"/>
              <a:t>Andet niveau</a:t>
            </a:r>
          </a:p>
          <a:p>
            <a:pPr lvl="2"/>
            <a:r>
              <a:rPr lang="da-DK" smtClean="0"/>
              <a:t>Tredje niveau</a:t>
            </a:r>
          </a:p>
          <a:p>
            <a:pPr lvl="3"/>
            <a:r>
              <a:rPr lang="da-DK" smtClean="0"/>
              <a:t>Fjerde niveau</a:t>
            </a:r>
          </a:p>
          <a:p>
            <a:pPr lvl="4"/>
            <a:r>
              <a:rPr lang="da-DK" smtClean="0"/>
              <a:t>Femte niveau</a:t>
            </a:r>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eldias">
    <p:spTree>
      <p:nvGrpSpPr>
        <p:cNvPr id="1" name=""/>
        <p:cNvGrpSpPr/>
        <p:nvPr/>
      </p:nvGrpSpPr>
      <p:grpSpPr>
        <a:xfrm>
          <a:off x="0" y="0"/>
          <a:ext cx="0" cy="0"/>
          <a:chOff x="0" y="0"/>
          <a:chExt cx="0" cy="0"/>
        </a:xfrm>
      </p:grpSpPr>
      <p:sp>
        <p:nvSpPr>
          <p:cNvPr id="2" name="Titel 1"/>
          <p:cNvSpPr>
            <a:spLocks noGrp="1"/>
          </p:cNvSpPr>
          <p:nvPr>
            <p:ph type="ctrTitle"/>
          </p:nvPr>
        </p:nvSpPr>
        <p:spPr>
          <a:xfrm>
            <a:off x="685800" y="2130425"/>
            <a:ext cx="7772400" cy="1470025"/>
          </a:xfrm>
        </p:spPr>
        <p:txBody>
          <a:bodyPr/>
          <a:lstStyle/>
          <a:p>
            <a:r>
              <a:rPr lang="da-DK" smtClean="0"/>
              <a:t>Klik for at redigere i master</a:t>
            </a:r>
            <a:endParaRPr lang="da-DK"/>
          </a:p>
        </p:txBody>
      </p:sp>
      <p:sp>
        <p:nvSpPr>
          <p:cNvPr id="3" name="Undertitel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a-DK" smtClean="0"/>
              <a:t>Klik for at redigere i master</a:t>
            </a:r>
            <a:endParaRPr lang="da-DK"/>
          </a:p>
        </p:txBody>
      </p:sp>
      <p:sp>
        <p:nvSpPr>
          <p:cNvPr id="4" name="Pladsholder til dato 3"/>
          <p:cNvSpPr>
            <a:spLocks noGrp="1"/>
          </p:cNvSpPr>
          <p:nvPr>
            <p:ph type="dt" sz="half" idx="10"/>
          </p:nvPr>
        </p:nvSpPr>
        <p:spPr/>
        <p:txBody>
          <a:bodyPr/>
          <a:lstStyle/>
          <a:p>
            <a:fld id="{C0691AEE-9A02-4C8A-A3FA-22231CFF8D0A}" type="datetimeFigureOut">
              <a:rPr lang="da-DK" smtClean="0"/>
              <a:t>29-02-2012</a:t>
            </a:fld>
            <a:endParaRPr lang="da-DK"/>
          </a:p>
        </p:txBody>
      </p:sp>
      <p:sp>
        <p:nvSpPr>
          <p:cNvPr id="5" name="Pladsholder til sidefod 4"/>
          <p:cNvSpPr>
            <a:spLocks noGrp="1"/>
          </p:cNvSpPr>
          <p:nvPr>
            <p:ph type="ftr" sz="quarter" idx="11"/>
          </p:nvPr>
        </p:nvSpPr>
        <p:spPr/>
        <p:txBody>
          <a:bodyPr/>
          <a:lstStyle/>
          <a:p>
            <a:endParaRPr lang="da-DK"/>
          </a:p>
        </p:txBody>
      </p:sp>
      <p:sp>
        <p:nvSpPr>
          <p:cNvPr id="6" name="Pladsholder til diasnummer 5"/>
          <p:cNvSpPr>
            <a:spLocks noGrp="1"/>
          </p:cNvSpPr>
          <p:nvPr>
            <p:ph type="sldNum" sz="quarter" idx="12"/>
          </p:nvPr>
        </p:nvSpPr>
        <p:spPr/>
        <p:txBody>
          <a:bodyPr/>
          <a:lstStyle/>
          <a:p>
            <a:fld id="{ACA2AA12-5B21-48B6-B362-FFCD27DCC011}" type="slidenum">
              <a:rPr lang="da-DK" smtClean="0"/>
              <a:t>‹nr.›</a:t>
            </a:fld>
            <a:endParaRPr lang="da-DK"/>
          </a:p>
        </p:txBody>
      </p:sp>
    </p:spTree>
    <p:extLst>
      <p:ext uri="{BB962C8B-B14F-4D97-AF65-F5344CB8AC3E}">
        <p14:creationId xmlns:p14="http://schemas.microsoft.com/office/powerpoint/2010/main" val="322347375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el og indholdsobjek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smtClean="0"/>
              <a:t>Klik for at redigere i master</a:t>
            </a:r>
            <a:endParaRPr lang="da-DK"/>
          </a:p>
        </p:txBody>
      </p:sp>
      <p:sp>
        <p:nvSpPr>
          <p:cNvPr id="3" name="Pladsholder til indhold 2"/>
          <p:cNvSpPr>
            <a:spLocks noGrp="1"/>
          </p:cNvSpPr>
          <p:nvPr>
            <p:ph idx="1"/>
          </p:nvPr>
        </p:nvSpPr>
        <p:spPr/>
        <p:txBody>
          <a:bodyPr/>
          <a:lstStyle/>
          <a:p>
            <a:pPr lvl="0"/>
            <a:r>
              <a:rPr lang="da-DK" smtClean="0"/>
              <a:t>Klik for at redigere i master</a:t>
            </a:r>
          </a:p>
          <a:p>
            <a:pPr lvl="1"/>
            <a:r>
              <a:rPr lang="da-DK" smtClean="0"/>
              <a:t>Andet niveau</a:t>
            </a:r>
          </a:p>
          <a:p>
            <a:pPr lvl="2"/>
            <a:r>
              <a:rPr lang="da-DK" smtClean="0"/>
              <a:t>Tredje niveau</a:t>
            </a:r>
          </a:p>
          <a:p>
            <a:pPr lvl="3"/>
            <a:r>
              <a:rPr lang="da-DK" smtClean="0"/>
              <a:t>Fjerde niveau</a:t>
            </a:r>
          </a:p>
          <a:p>
            <a:pPr lvl="4"/>
            <a:r>
              <a:rPr lang="da-DK" smtClean="0"/>
              <a:t>Femte niveau</a:t>
            </a:r>
            <a:endParaRPr lang="da-DK"/>
          </a:p>
        </p:txBody>
      </p:sp>
      <p:sp>
        <p:nvSpPr>
          <p:cNvPr id="4" name="Pladsholder til dato 3"/>
          <p:cNvSpPr>
            <a:spLocks noGrp="1"/>
          </p:cNvSpPr>
          <p:nvPr>
            <p:ph type="dt" sz="half" idx="10"/>
          </p:nvPr>
        </p:nvSpPr>
        <p:spPr/>
        <p:txBody>
          <a:bodyPr/>
          <a:lstStyle/>
          <a:p>
            <a:fld id="{C0691AEE-9A02-4C8A-A3FA-22231CFF8D0A}" type="datetimeFigureOut">
              <a:rPr lang="da-DK" smtClean="0"/>
              <a:t>29-02-2012</a:t>
            </a:fld>
            <a:endParaRPr lang="da-DK"/>
          </a:p>
        </p:txBody>
      </p:sp>
      <p:sp>
        <p:nvSpPr>
          <p:cNvPr id="5" name="Pladsholder til sidefod 4"/>
          <p:cNvSpPr>
            <a:spLocks noGrp="1"/>
          </p:cNvSpPr>
          <p:nvPr>
            <p:ph type="ftr" sz="quarter" idx="11"/>
          </p:nvPr>
        </p:nvSpPr>
        <p:spPr/>
        <p:txBody>
          <a:bodyPr/>
          <a:lstStyle/>
          <a:p>
            <a:endParaRPr lang="da-DK"/>
          </a:p>
        </p:txBody>
      </p:sp>
      <p:sp>
        <p:nvSpPr>
          <p:cNvPr id="6" name="Pladsholder til diasnummer 5"/>
          <p:cNvSpPr>
            <a:spLocks noGrp="1"/>
          </p:cNvSpPr>
          <p:nvPr>
            <p:ph type="sldNum" sz="quarter" idx="12"/>
          </p:nvPr>
        </p:nvSpPr>
        <p:spPr/>
        <p:txBody>
          <a:bodyPr/>
          <a:lstStyle/>
          <a:p>
            <a:fld id="{ACA2AA12-5B21-48B6-B362-FFCD27DCC011}" type="slidenum">
              <a:rPr lang="da-DK" smtClean="0"/>
              <a:t>‹nr.›</a:t>
            </a:fld>
            <a:endParaRPr lang="da-DK"/>
          </a:p>
        </p:txBody>
      </p:sp>
    </p:spTree>
    <p:extLst>
      <p:ext uri="{BB962C8B-B14F-4D97-AF65-F5344CB8AC3E}">
        <p14:creationId xmlns:p14="http://schemas.microsoft.com/office/powerpoint/2010/main" val="377874166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Afsnitsoverskrift">
    <p:spTree>
      <p:nvGrpSpPr>
        <p:cNvPr id="1" name=""/>
        <p:cNvGrpSpPr/>
        <p:nvPr/>
      </p:nvGrpSpPr>
      <p:grpSpPr>
        <a:xfrm>
          <a:off x="0" y="0"/>
          <a:ext cx="0" cy="0"/>
          <a:chOff x="0" y="0"/>
          <a:chExt cx="0" cy="0"/>
        </a:xfrm>
      </p:grpSpPr>
      <p:sp>
        <p:nvSpPr>
          <p:cNvPr id="2" name="Titel 1"/>
          <p:cNvSpPr>
            <a:spLocks noGrp="1"/>
          </p:cNvSpPr>
          <p:nvPr>
            <p:ph type="title"/>
          </p:nvPr>
        </p:nvSpPr>
        <p:spPr>
          <a:xfrm>
            <a:off x="722313" y="4406900"/>
            <a:ext cx="7772400" cy="1362075"/>
          </a:xfrm>
        </p:spPr>
        <p:txBody>
          <a:bodyPr anchor="t"/>
          <a:lstStyle>
            <a:lvl1pPr algn="l">
              <a:defRPr sz="4000" b="1" cap="all"/>
            </a:lvl1pPr>
          </a:lstStyle>
          <a:p>
            <a:r>
              <a:rPr lang="da-DK" smtClean="0"/>
              <a:t>Klik for at redigere i master</a:t>
            </a:r>
            <a:endParaRPr lang="da-DK"/>
          </a:p>
        </p:txBody>
      </p:sp>
      <p:sp>
        <p:nvSpPr>
          <p:cNvPr id="3" name="Pladsholder til tekst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a-DK" smtClean="0"/>
              <a:t>Klik for at redigere i master</a:t>
            </a:r>
          </a:p>
        </p:txBody>
      </p:sp>
      <p:sp>
        <p:nvSpPr>
          <p:cNvPr id="4" name="Pladsholder til dato 3"/>
          <p:cNvSpPr>
            <a:spLocks noGrp="1"/>
          </p:cNvSpPr>
          <p:nvPr>
            <p:ph type="dt" sz="half" idx="10"/>
          </p:nvPr>
        </p:nvSpPr>
        <p:spPr/>
        <p:txBody>
          <a:bodyPr/>
          <a:lstStyle/>
          <a:p>
            <a:fld id="{C0691AEE-9A02-4C8A-A3FA-22231CFF8D0A}" type="datetimeFigureOut">
              <a:rPr lang="da-DK" smtClean="0"/>
              <a:t>29-02-2012</a:t>
            </a:fld>
            <a:endParaRPr lang="da-DK"/>
          </a:p>
        </p:txBody>
      </p:sp>
      <p:sp>
        <p:nvSpPr>
          <p:cNvPr id="5" name="Pladsholder til sidefod 4"/>
          <p:cNvSpPr>
            <a:spLocks noGrp="1"/>
          </p:cNvSpPr>
          <p:nvPr>
            <p:ph type="ftr" sz="quarter" idx="11"/>
          </p:nvPr>
        </p:nvSpPr>
        <p:spPr/>
        <p:txBody>
          <a:bodyPr/>
          <a:lstStyle/>
          <a:p>
            <a:endParaRPr lang="da-DK"/>
          </a:p>
        </p:txBody>
      </p:sp>
      <p:sp>
        <p:nvSpPr>
          <p:cNvPr id="6" name="Pladsholder til diasnummer 5"/>
          <p:cNvSpPr>
            <a:spLocks noGrp="1"/>
          </p:cNvSpPr>
          <p:nvPr>
            <p:ph type="sldNum" sz="quarter" idx="12"/>
          </p:nvPr>
        </p:nvSpPr>
        <p:spPr/>
        <p:txBody>
          <a:bodyPr/>
          <a:lstStyle/>
          <a:p>
            <a:fld id="{ACA2AA12-5B21-48B6-B362-FFCD27DCC011}" type="slidenum">
              <a:rPr lang="da-DK" smtClean="0"/>
              <a:t>‹nr.›</a:t>
            </a:fld>
            <a:endParaRPr lang="da-DK"/>
          </a:p>
        </p:txBody>
      </p:sp>
    </p:spTree>
    <p:extLst>
      <p:ext uri="{BB962C8B-B14F-4D97-AF65-F5344CB8AC3E}">
        <p14:creationId xmlns:p14="http://schemas.microsoft.com/office/powerpoint/2010/main" val="233486663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o indholdsobjekter">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smtClean="0"/>
              <a:t>Klik for at redigere i master</a:t>
            </a:r>
            <a:endParaRPr lang="da-DK"/>
          </a:p>
        </p:txBody>
      </p:sp>
      <p:sp>
        <p:nvSpPr>
          <p:cNvPr id="3" name="Pladsholder til indhold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a-DK" smtClean="0"/>
              <a:t>Klik for at redigere i master</a:t>
            </a:r>
          </a:p>
          <a:p>
            <a:pPr lvl="1"/>
            <a:r>
              <a:rPr lang="da-DK" smtClean="0"/>
              <a:t>Andet niveau</a:t>
            </a:r>
          </a:p>
          <a:p>
            <a:pPr lvl="2"/>
            <a:r>
              <a:rPr lang="da-DK" smtClean="0"/>
              <a:t>Tredje niveau</a:t>
            </a:r>
          </a:p>
          <a:p>
            <a:pPr lvl="3"/>
            <a:r>
              <a:rPr lang="da-DK" smtClean="0"/>
              <a:t>Fjerde niveau</a:t>
            </a:r>
          </a:p>
          <a:p>
            <a:pPr lvl="4"/>
            <a:r>
              <a:rPr lang="da-DK" smtClean="0"/>
              <a:t>Femte niveau</a:t>
            </a:r>
            <a:endParaRPr lang="da-DK"/>
          </a:p>
        </p:txBody>
      </p:sp>
      <p:sp>
        <p:nvSpPr>
          <p:cNvPr id="4" name="Pladsholder til indhold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a-DK" smtClean="0"/>
              <a:t>Klik for at redigere i master</a:t>
            </a:r>
          </a:p>
          <a:p>
            <a:pPr lvl="1"/>
            <a:r>
              <a:rPr lang="da-DK" smtClean="0"/>
              <a:t>Andet niveau</a:t>
            </a:r>
          </a:p>
          <a:p>
            <a:pPr lvl="2"/>
            <a:r>
              <a:rPr lang="da-DK" smtClean="0"/>
              <a:t>Tredje niveau</a:t>
            </a:r>
          </a:p>
          <a:p>
            <a:pPr lvl="3"/>
            <a:r>
              <a:rPr lang="da-DK" smtClean="0"/>
              <a:t>Fjerde niveau</a:t>
            </a:r>
          </a:p>
          <a:p>
            <a:pPr lvl="4"/>
            <a:r>
              <a:rPr lang="da-DK" smtClean="0"/>
              <a:t>Femte niveau</a:t>
            </a:r>
            <a:endParaRPr lang="da-DK"/>
          </a:p>
        </p:txBody>
      </p:sp>
      <p:sp>
        <p:nvSpPr>
          <p:cNvPr id="5" name="Pladsholder til dato 4"/>
          <p:cNvSpPr>
            <a:spLocks noGrp="1"/>
          </p:cNvSpPr>
          <p:nvPr>
            <p:ph type="dt" sz="half" idx="10"/>
          </p:nvPr>
        </p:nvSpPr>
        <p:spPr/>
        <p:txBody>
          <a:bodyPr/>
          <a:lstStyle/>
          <a:p>
            <a:fld id="{C0691AEE-9A02-4C8A-A3FA-22231CFF8D0A}" type="datetimeFigureOut">
              <a:rPr lang="da-DK" smtClean="0"/>
              <a:t>29-02-2012</a:t>
            </a:fld>
            <a:endParaRPr lang="da-DK"/>
          </a:p>
        </p:txBody>
      </p:sp>
      <p:sp>
        <p:nvSpPr>
          <p:cNvPr id="6" name="Pladsholder til sidefod 5"/>
          <p:cNvSpPr>
            <a:spLocks noGrp="1"/>
          </p:cNvSpPr>
          <p:nvPr>
            <p:ph type="ftr" sz="quarter" idx="11"/>
          </p:nvPr>
        </p:nvSpPr>
        <p:spPr/>
        <p:txBody>
          <a:bodyPr/>
          <a:lstStyle/>
          <a:p>
            <a:endParaRPr lang="da-DK"/>
          </a:p>
        </p:txBody>
      </p:sp>
      <p:sp>
        <p:nvSpPr>
          <p:cNvPr id="7" name="Pladsholder til diasnummer 6"/>
          <p:cNvSpPr>
            <a:spLocks noGrp="1"/>
          </p:cNvSpPr>
          <p:nvPr>
            <p:ph type="sldNum" sz="quarter" idx="12"/>
          </p:nvPr>
        </p:nvSpPr>
        <p:spPr/>
        <p:txBody>
          <a:bodyPr/>
          <a:lstStyle/>
          <a:p>
            <a:fld id="{ACA2AA12-5B21-48B6-B362-FFCD27DCC011}" type="slidenum">
              <a:rPr lang="da-DK" smtClean="0"/>
              <a:t>‹nr.›</a:t>
            </a:fld>
            <a:endParaRPr lang="da-DK"/>
          </a:p>
        </p:txBody>
      </p:sp>
    </p:spTree>
    <p:extLst>
      <p:ext uri="{BB962C8B-B14F-4D97-AF65-F5344CB8AC3E}">
        <p14:creationId xmlns:p14="http://schemas.microsoft.com/office/powerpoint/2010/main" val="272768645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Sammenligning">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a:lvl1pPr>
          </a:lstStyle>
          <a:p>
            <a:r>
              <a:rPr lang="da-DK" smtClean="0"/>
              <a:t>Klik for at redigere i master</a:t>
            </a:r>
            <a:endParaRPr lang="da-DK"/>
          </a:p>
        </p:txBody>
      </p:sp>
      <p:sp>
        <p:nvSpPr>
          <p:cNvPr id="3" name="Pladsholder til tekst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a-DK" smtClean="0"/>
              <a:t>Klik for at redigere i master</a:t>
            </a:r>
          </a:p>
        </p:txBody>
      </p:sp>
      <p:sp>
        <p:nvSpPr>
          <p:cNvPr id="4" name="Pladsholder til indhold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a-DK" smtClean="0"/>
              <a:t>Klik for at redigere i master</a:t>
            </a:r>
          </a:p>
          <a:p>
            <a:pPr lvl="1"/>
            <a:r>
              <a:rPr lang="da-DK" smtClean="0"/>
              <a:t>Andet niveau</a:t>
            </a:r>
          </a:p>
          <a:p>
            <a:pPr lvl="2"/>
            <a:r>
              <a:rPr lang="da-DK" smtClean="0"/>
              <a:t>Tredje niveau</a:t>
            </a:r>
          </a:p>
          <a:p>
            <a:pPr lvl="3"/>
            <a:r>
              <a:rPr lang="da-DK" smtClean="0"/>
              <a:t>Fjerde niveau</a:t>
            </a:r>
          </a:p>
          <a:p>
            <a:pPr lvl="4"/>
            <a:r>
              <a:rPr lang="da-DK" smtClean="0"/>
              <a:t>Femte niveau</a:t>
            </a:r>
            <a:endParaRPr lang="da-DK"/>
          </a:p>
        </p:txBody>
      </p:sp>
      <p:sp>
        <p:nvSpPr>
          <p:cNvPr id="5" name="Pladsholder til tekst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a-DK" smtClean="0"/>
              <a:t>Klik for at redigere i master</a:t>
            </a:r>
          </a:p>
        </p:txBody>
      </p:sp>
      <p:sp>
        <p:nvSpPr>
          <p:cNvPr id="6" name="Pladsholder til indhold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a-DK" smtClean="0"/>
              <a:t>Klik for at redigere i master</a:t>
            </a:r>
          </a:p>
          <a:p>
            <a:pPr lvl="1"/>
            <a:r>
              <a:rPr lang="da-DK" smtClean="0"/>
              <a:t>Andet niveau</a:t>
            </a:r>
          </a:p>
          <a:p>
            <a:pPr lvl="2"/>
            <a:r>
              <a:rPr lang="da-DK" smtClean="0"/>
              <a:t>Tredje niveau</a:t>
            </a:r>
          </a:p>
          <a:p>
            <a:pPr lvl="3"/>
            <a:r>
              <a:rPr lang="da-DK" smtClean="0"/>
              <a:t>Fjerde niveau</a:t>
            </a:r>
          </a:p>
          <a:p>
            <a:pPr lvl="4"/>
            <a:r>
              <a:rPr lang="da-DK" smtClean="0"/>
              <a:t>Femte niveau</a:t>
            </a:r>
            <a:endParaRPr lang="da-DK"/>
          </a:p>
        </p:txBody>
      </p:sp>
      <p:sp>
        <p:nvSpPr>
          <p:cNvPr id="7" name="Pladsholder til dato 6"/>
          <p:cNvSpPr>
            <a:spLocks noGrp="1"/>
          </p:cNvSpPr>
          <p:nvPr>
            <p:ph type="dt" sz="half" idx="10"/>
          </p:nvPr>
        </p:nvSpPr>
        <p:spPr/>
        <p:txBody>
          <a:bodyPr/>
          <a:lstStyle/>
          <a:p>
            <a:fld id="{C0691AEE-9A02-4C8A-A3FA-22231CFF8D0A}" type="datetimeFigureOut">
              <a:rPr lang="da-DK" smtClean="0"/>
              <a:t>29-02-2012</a:t>
            </a:fld>
            <a:endParaRPr lang="da-DK"/>
          </a:p>
        </p:txBody>
      </p:sp>
      <p:sp>
        <p:nvSpPr>
          <p:cNvPr id="8" name="Pladsholder til sidefod 7"/>
          <p:cNvSpPr>
            <a:spLocks noGrp="1"/>
          </p:cNvSpPr>
          <p:nvPr>
            <p:ph type="ftr" sz="quarter" idx="11"/>
          </p:nvPr>
        </p:nvSpPr>
        <p:spPr/>
        <p:txBody>
          <a:bodyPr/>
          <a:lstStyle/>
          <a:p>
            <a:endParaRPr lang="da-DK"/>
          </a:p>
        </p:txBody>
      </p:sp>
      <p:sp>
        <p:nvSpPr>
          <p:cNvPr id="9" name="Pladsholder til diasnummer 8"/>
          <p:cNvSpPr>
            <a:spLocks noGrp="1"/>
          </p:cNvSpPr>
          <p:nvPr>
            <p:ph type="sldNum" sz="quarter" idx="12"/>
          </p:nvPr>
        </p:nvSpPr>
        <p:spPr/>
        <p:txBody>
          <a:bodyPr/>
          <a:lstStyle/>
          <a:p>
            <a:fld id="{ACA2AA12-5B21-48B6-B362-FFCD27DCC011}" type="slidenum">
              <a:rPr lang="da-DK" smtClean="0"/>
              <a:t>‹nr.›</a:t>
            </a:fld>
            <a:endParaRPr lang="da-DK"/>
          </a:p>
        </p:txBody>
      </p:sp>
    </p:spTree>
    <p:extLst>
      <p:ext uri="{BB962C8B-B14F-4D97-AF65-F5344CB8AC3E}">
        <p14:creationId xmlns:p14="http://schemas.microsoft.com/office/powerpoint/2010/main" val="25110513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Kun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smtClean="0"/>
              <a:t>Klik for at redigere i master</a:t>
            </a:r>
            <a:endParaRPr lang="da-DK"/>
          </a:p>
        </p:txBody>
      </p:sp>
      <p:sp>
        <p:nvSpPr>
          <p:cNvPr id="3" name="Pladsholder til dato 2"/>
          <p:cNvSpPr>
            <a:spLocks noGrp="1"/>
          </p:cNvSpPr>
          <p:nvPr>
            <p:ph type="dt" sz="half" idx="10"/>
          </p:nvPr>
        </p:nvSpPr>
        <p:spPr/>
        <p:txBody>
          <a:bodyPr/>
          <a:lstStyle/>
          <a:p>
            <a:fld id="{C0691AEE-9A02-4C8A-A3FA-22231CFF8D0A}" type="datetimeFigureOut">
              <a:rPr lang="da-DK" smtClean="0"/>
              <a:t>29-02-2012</a:t>
            </a:fld>
            <a:endParaRPr lang="da-DK"/>
          </a:p>
        </p:txBody>
      </p:sp>
      <p:sp>
        <p:nvSpPr>
          <p:cNvPr id="4" name="Pladsholder til sidefod 3"/>
          <p:cNvSpPr>
            <a:spLocks noGrp="1"/>
          </p:cNvSpPr>
          <p:nvPr>
            <p:ph type="ftr" sz="quarter" idx="11"/>
          </p:nvPr>
        </p:nvSpPr>
        <p:spPr/>
        <p:txBody>
          <a:bodyPr/>
          <a:lstStyle/>
          <a:p>
            <a:endParaRPr lang="da-DK"/>
          </a:p>
        </p:txBody>
      </p:sp>
      <p:sp>
        <p:nvSpPr>
          <p:cNvPr id="5" name="Pladsholder til diasnummer 4"/>
          <p:cNvSpPr>
            <a:spLocks noGrp="1"/>
          </p:cNvSpPr>
          <p:nvPr>
            <p:ph type="sldNum" sz="quarter" idx="12"/>
          </p:nvPr>
        </p:nvSpPr>
        <p:spPr/>
        <p:txBody>
          <a:bodyPr/>
          <a:lstStyle/>
          <a:p>
            <a:fld id="{ACA2AA12-5B21-48B6-B362-FFCD27DCC011}" type="slidenum">
              <a:rPr lang="da-DK" smtClean="0"/>
              <a:t>‹nr.›</a:t>
            </a:fld>
            <a:endParaRPr lang="da-DK"/>
          </a:p>
        </p:txBody>
      </p:sp>
    </p:spTree>
    <p:extLst>
      <p:ext uri="{BB962C8B-B14F-4D97-AF65-F5344CB8AC3E}">
        <p14:creationId xmlns:p14="http://schemas.microsoft.com/office/powerpoint/2010/main" val="39766014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Tomt">
    <p:spTree>
      <p:nvGrpSpPr>
        <p:cNvPr id="1" name=""/>
        <p:cNvGrpSpPr/>
        <p:nvPr/>
      </p:nvGrpSpPr>
      <p:grpSpPr>
        <a:xfrm>
          <a:off x="0" y="0"/>
          <a:ext cx="0" cy="0"/>
          <a:chOff x="0" y="0"/>
          <a:chExt cx="0" cy="0"/>
        </a:xfrm>
      </p:grpSpPr>
      <p:sp>
        <p:nvSpPr>
          <p:cNvPr id="2" name="Pladsholder til dato 1"/>
          <p:cNvSpPr>
            <a:spLocks noGrp="1"/>
          </p:cNvSpPr>
          <p:nvPr>
            <p:ph type="dt" sz="half" idx="10"/>
          </p:nvPr>
        </p:nvSpPr>
        <p:spPr/>
        <p:txBody>
          <a:bodyPr/>
          <a:lstStyle/>
          <a:p>
            <a:fld id="{C0691AEE-9A02-4C8A-A3FA-22231CFF8D0A}" type="datetimeFigureOut">
              <a:rPr lang="da-DK" smtClean="0"/>
              <a:t>29-02-2012</a:t>
            </a:fld>
            <a:endParaRPr lang="da-DK"/>
          </a:p>
        </p:txBody>
      </p:sp>
      <p:sp>
        <p:nvSpPr>
          <p:cNvPr id="3" name="Pladsholder til sidefod 2"/>
          <p:cNvSpPr>
            <a:spLocks noGrp="1"/>
          </p:cNvSpPr>
          <p:nvPr>
            <p:ph type="ftr" sz="quarter" idx="11"/>
          </p:nvPr>
        </p:nvSpPr>
        <p:spPr/>
        <p:txBody>
          <a:bodyPr/>
          <a:lstStyle/>
          <a:p>
            <a:endParaRPr lang="da-DK"/>
          </a:p>
        </p:txBody>
      </p:sp>
      <p:sp>
        <p:nvSpPr>
          <p:cNvPr id="4" name="Pladsholder til diasnummer 3"/>
          <p:cNvSpPr>
            <a:spLocks noGrp="1"/>
          </p:cNvSpPr>
          <p:nvPr>
            <p:ph type="sldNum" sz="quarter" idx="12"/>
          </p:nvPr>
        </p:nvSpPr>
        <p:spPr/>
        <p:txBody>
          <a:bodyPr/>
          <a:lstStyle/>
          <a:p>
            <a:fld id="{ACA2AA12-5B21-48B6-B362-FFCD27DCC011}" type="slidenum">
              <a:rPr lang="da-DK" smtClean="0"/>
              <a:t>‹nr.›</a:t>
            </a:fld>
            <a:endParaRPr lang="da-DK"/>
          </a:p>
        </p:txBody>
      </p:sp>
    </p:spTree>
    <p:extLst>
      <p:ext uri="{BB962C8B-B14F-4D97-AF65-F5344CB8AC3E}">
        <p14:creationId xmlns:p14="http://schemas.microsoft.com/office/powerpoint/2010/main" val="37313929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Indhold med billedtekst">
    <p:spTree>
      <p:nvGrpSpPr>
        <p:cNvPr id="1" name=""/>
        <p:cNvGrpSpPr/>
        <p:nvPr/>
      </p:nvGrpSpPr>
      <p:grpSpPr>
        <a:xfrm>
          <a:off x="0" y="0"/>
          <a:ext cx="0" cy="0"/>
          <a:chOff x="0" y="0"/>
          <a:chExt cx="0" cy="0"/>
        </a:xfrm>
      </p:grpSpPr>
      <p:sp>
        <p:nvSpPr>
          <p:cNvPr id="2" name="Titel 1"/>
          <p:cNvSpPr>
            <a:spLocks noGrp="1"/>
          </p:cNvSpPr>
          <p:nvPr>
            <p:ph type="title"/>
          </p:nvPr>
        </p:nvSpPr>
        <p:spPr>
          <a:xfrm>
            <a:off x="457200" y="273050"/>
            <a:ext cx="3008313" cy="1162050"/>
          </a:xfrm>
        </p:spPr>
        <p:txBody>
          <a:bodyPr anchor="b"/>
          <a:lstStyle>
            <a:lvl1pPr algn="l">
              <a:defRPr sz="2000" b="1"/>
            </a:lvl1pPr>
          </a:lstStyle>
          <a:p>
            <a:r>
              <a:rPr lang="da-DK" smtClean="0"/>
              <a:t>Klik for at redigere i master</a:t>
            </a:r>
            <a:endParaRPr lang="da-DK"/>
          </a:p>
        </p:txBody>
      </p:sp>
      <p:sp>
        <p:nvSpPr>
          <p:cNvPr id="3" name="Pladsholder til indhold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a-DK" smtClean="0"/>
              <a:t>Klik for at redigere i master</a:t>
            </a:r>
          </a:p>
          <a:p>
            <a:pPr lvl="1"/>
            <a:r>
              <a:rPr lang="da-DK" smtClean="0"/>
              <a:t>Andet niveau</a:t>
            </a:r>
          </a:p>
          <a:p>
            <a:pPr lvl="2"/>
            <a:r>
              <a:rPr lang="da-DK" smtClean="0"/>
              <a:t>Tredje niveau</a:t>
            </a:r>
          </a:p>
          <a:p>
            <a:pPr lvl="3"/>
            <a:r>
              <a:rPr lang="da-DK" smtClean="0"/>
              <a:t>Fjerde niveau</a:t>
            </a:r>
          </a:p>
          <a:p>
            <a:pPr lvl="4"/>
            <a:r>
              <a:rPr lang="da-DK" smtClean="0"/>
              <a:t>Femte niveau</a:t>
            </a:r>
            <a:endParaRPr lang="da-DK"/>
          </a:p>
        </p:txBody>
      </p:sp>
      <p:sp>
        <p:nvSpPr>
          <p:cNvPr id="4" name="Pladsholder til tekst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a-DK" smtClean="0"/>
              <a:t>Klik for at redigere i master</a:t>
            </a:r>
          </a:p>
        </p:txBody>
      </p:sp>
      <p:sp>
        <p:nvSpPr>
          <p:cNvPr id="5" name="Pladsholder til dato 4"/>
          <p:cNvSpPr>
            <a:spLocks noGrp="1"/>
          </p:cNvSpPr>
          <p:nvPr>
            <p:ph type="dt" sz="half" idx="10"/>
          </p:nvPr>
        </p:nvSpPr>
        <p:spPr/>
        <p:txBody>
          <a:bodyPr/>
          <a:lstStyle/>
          <a:p>
            <a:fld id="{C0691AEE-9A02-4C8A-A3FA-22231CFF8D0A}" type="datetimeFigureOut">
              <a:rPr lang="da-DK" smtClean="0"/>
              <a:t>29-02-2012</a:t>
            </a:fld>
            <a:endParaRPr lang="da-DK"/>
          </a:p>
        </p:txBody>
      </p:sp>
      <p:sp>
        <p:nvSpPr>
          <p:cNvPr id="6" name="Pladsholder til sidefod 5"/>
          <p:cNvSpPr>
            <a:spLocks noGrp="1"/>
          </p:cNvSpPr>
          <p:nvPr>
            <p:ph type="ftr" sz="quarter" idx="11"/>
          </p:nvPr>
        </p:nvSpPr>
        <p:spPr/>
        <p:txBody>
          <a:bodyPr/>
          <a:lstStyle/>
          <a:p>
            <a:endParaRPr lang="da-DK"/>
          </a:p>
        </p:txBody>
      </p:sp>
      <p:sp>
        <p:nvSpPr>
          <p:cNvPr id="7" name="Pladsholder til diasnummer 6"/>
          <p:cNvSpPr>
            <a:spLocks noGrp="1"/>
          </p:cNvSpPr>
          <p:nvPr>
            <p:ph type="sldNum" sz="quarter" idx="12"/>
          </p:nvPr>
        </p:nvSpPr>
        <p:spPr/>
        <p:txBody>
          <a:bodyPr/>
          <a:lstStyle/>
          <a:p>
            <a:fld id="{ACA2AA12-5B21-48B6-B362-FFCD27DCC011}" type="slidenum">
              <a:rPr lang="da-DK" smtClean="0"/>
              <a:t>‹nr.›</a:t>
            </a:fld>
            <a:endParaRPr lang="da-DK"/>
          </a:p>
        </p:txBody>
      </p:sp>
    </p:spTree>
    <p:extLst>
      <p:ext uri="{BB962C8B-B14F-4D97-AF65-F5344CB8AC3E}">
        <p14:creationId xmlns:p14="http://schemas.microsoft.com/office/powerpoint/2010/main" val="6243586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og indholdsobjek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smtClean="0"/>
              <a:t>Klik for at redigere i master</a:t>
            </a:r>
            <a:endParaRPr lang="en-US"/>
          </a:p>
        </p:txBody>
      </p:sp>
      <p:sp>
        <p:nvSpPr>
          <p:cNvPr id="3" name="Pladsholder til indhold 2"/>
          <p:cNvSpPr>
            <a:spLocks noGrp="1"/>
          </p:cNvSpPr>
          <p:nvPr>
            <p:ph idx="1"/>
          </p:nvPr>
        </p:nvSpPr>
        <p:spPr/>
        <p:txBody>
          <a:bodyPr/>
          <a:lstStyle/>
          <a:p>
            <a:pPr lvl="0"/>
            <a:r>
              <a:rPr lang="da-DK" smtClean="0"/>
              <a:t>Klik for at redigere i master</a:t>
            </a:r>
          </a:p>
          <a:p>
            <a:pPr lvl="1"/>
            <a:r>
              <a:rPr lang="da-DK" smtClean="0"/>
              <a:t>Andet niveau</a:t>
            </a:r>
          </a:p>
          <a:p>
            <a:pPr lvl="2"/>
            <a:r>
              <a:rPr lang="da-DK" smtClean="0"/>
              <a:t>Tredje niveau</a:t>
            </a:r>
          </a:p>
          <a:p>
            <a:pPr lvl="3"/>
            <a:r>
              <a:rPr lang="da-DK" smtClean="0"/>
              <a:t>Fjerde niveau</a:t>
            </a:r>
          </a:p>
          <a:p>
            <a:pPr lvl="4"/>
            <a:r>
              <a:rPr lang="da-DK" smtClean="0"/>
              <a:t>Femte niveau</a:t>
            </a:r>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Billede med billedtekst">
    <p:spTree>
      <p:nvGrpSpPr>
        <p:cNvPr id="1" name=""/>
        <p:cNvGrpSpPr/>
        <p:nvPr/>
      </p:nvGrpSpPr>
      <p:grpSpPr>
        <a:xfrm>
          <a:off x="0" y="0"/>
          <a:ext cx="0" cy="0"/>
          <a:chOff x="0" y="0"/>
          <a:chExt cx="0" cy="0"/>
        </a:xfrm>
      </p:grpSpPr>
      <p:sp>
        <p:nvSpPr>
          <p:cNvPr id="2" name="Titel 1"/>
          <p:cNvSpPr>
            <a:spLocks noGrp="1"/>
          </p:cNvSpPr>
          <p:nvPr>
            <p:ph type="title"/>
          </p:nvPr>
        </p:nvSpPr>
        <p:spPr>
          <a:xfrm>
            <a:off x="1792288" y="4800600"/>
            <a:ext cx="5486400" cy="566738"/>
          </a:xfrm>
        </p:spPr>
        <p:txBody>
          <a:bodyPr anchor="b"/>
          <a:lstStyle>
            <a:lvl1pPr algn="l">
              <a:defRPr sz="2000" b="1"/>
            </a:lvl1pPr>
          </a:lstStyle>
          <a:p>
            <a:r>
              <a:rPr lang="da-DK" smtClean="0"/>
              <a:t>Klik for at redigere i master</a:t>
            </a:r>
            <a:endParaRPr lang="da-DK"/>
          </a:p>
        </p:txBody>
      </p:sp>
      <p:sp>
        <p:nvSpPr>
          <p:cNvPr id="3" name="Pladsholder til billede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a-DK"/>
          </a:p>
        </p:txBody>
      </p:sp>
      <p:sp>
        <p:nvSpPr>
          <p:cNvPr id="4" name="Pladsholder til tekst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a-DK" smtClean="0"/>
              <a:t>Klik for at redigere i master</a:t>
            </a:r>
          </a:p>
        </p:txBody>
      </p:sp>
      <p:sp>
        <p:nvSpPr>
          <p:cNvPr id="5" name="Pladsholder til dato 4"/>
          <p:cNvSpPr>
            <a:spLocks noGrp="1"/>
          </p:cNvSpPr>
          <p:nvPr>
            <p:ph type="dt" sz="half" idx="10"/>
          </p:nvPr>
        </p:nvSpPr>
        <p:spPr/>
        <p:txBody>
          <a:bodyPr/>
          <a:lstStyle/>
          <a:p>
            <a:fld id="{C0691AEE-9A02-4C8A-A3FA-22231CFF8D0A}" type="datetimeFigureOut">
              <a:rPr lang="da-DK" smtClean="0"/>
              <a:t>29-02-2012</a:t>
            </a:fld>
            <a:endParaRPr lang="da-DK"/>
          </a:p>
        </p:txBody>
      </p:sp>
      <p:sp>
        <p:nvSpPr>
          <p:cNvPr id="6" name="Pladsholder til sidefod 5"/>
          <p:cNvSpPr>
            <a:spLocks noGrp="1"/>
          </p:cNvSpPr>
          <p:nvPr>
            <p:ph type="ftr" sz="quarter" idx="11"/>
          </p:nvPr>
        </p:nvSpPr>
        <p:spPr/>
        <p:txBody>
          <a:bodyPr/>
          <a:lstStyle/>
          <a:p>
            <a:endParaRPr lang="da-DK"/>
          </a:p>
        </p:txBody>
      </p:sp>
      <p:sp>
        <p:nvSpPr>
          <p:cNvPr id="7" name="Pladsholder til diasnummer 6"/>
          <p:cNvSpPr>
            <a:spLocks noGrp="1"/>
          </p:cNvSpPr>
          <p:nvPr>
            <p:ph type="sldNum" sz="quarter" idx="12"/>
          </p:nvPr>
        </p:nvSpPr>
        <p:spPr/>
        <p:txBody>
          <a:bodyPr/>
          <a:lstStyle/>
          <a:p>
            <a:fld id="{ACA2AA12-5B21-48B6-B362-FFCD27DCC011}" type="slidenum">
              <a:rPr lang="da-DK" smtClean="0"/>
              <a:t>‹nr.›</a:t>
            </a:fld>
            <a:endParaRPr lang="da-DK"/>
          </a:p>
        </p:txBody>
      </p:sp>
    </p:spTree>
    <p:extLst>
      <p:ext uri="{BB962C8B-B14F-4D97-AF65-F5344CB8AC3E}">
        <p14:creationId xmlns:p14="http://schemas.microsoft.com/office/powerpoint/2010/main" val="361149509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el og lodret teks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smtClean="0"/>
              <a:t>Klik for at redigere i master</a:t>
            </a:r>
            <a:endParaRPr lang="da-DK"/>
          </a:p>
        </p:txBody>
      </p:sp>
      <p:sp>
        <p:nvSpPr>
          <p:cNvPr id="3" name="Pladsholder til lodret titel 2"/>
          <p:cNvSpPr>
            <a:spLocks noGrp="1"/>
          </p:cNvSpPr>
          <p:nvPr>
            <p:ph type="body" orient="vert" idx="1"/>
          </p:nvPr>
        </p:nvSpPr>
        <p:spPr/>
        <p:txBody>
          <a:bodyPr vert="eaVert"/>
          <a:lstStyle/>
          <a:p>
            <a:pPr lvl="0"/>
            <a:r>
              <a:rPr lang="da-DK" smtClean="0"/>
              <a:t>Klik for at redigere i master</a:t>
            </a:r>
          </a:p>
          <a:p>
            <a:pPr lvl="1"/>
            <a:r>
              <a:rPr lang="da-DK" smtClean="0"/>
              <a:t>Andet niveau</a:t>
            </a:r>
          </a:p>
          <a:p>
            <a:pPr lvl="2"/>
            <a:r>
              <a:rPr lang="da-DK" smtClean="0"/>
              <a:t>Tredje niveau</a:t>
            </a:r>
          </a:p>
          <a:p>
            <a:pPr lvl="3"/>
            <a:r>
              <a:rPr lang="da-DK" smtClean="0"/>
              <a:t>Fjerde niveau</a:t>
            </a:r>
          </a:p>
          <a:p>
            <a:pPr lvl="4"/>
            <a:r>
              <a:rPr lang="da-DK" smtClean="0"/>
              <a:t>Femte niveau</a:t>
            </a:r>
            <a:endParaRPr lang="da-DK"/>
          </a:p>
        </p:txBody>
      </p:sp>
      <p:sp>
        <p:nvSpPr>
          <p:cNvPr id="4" name="Pladsholder til dato 3"/>
          <p:cNvSpPr>
            <a:spLocks noGrp="1"/>
          </p:cNvSpPr>
          <p:nvPr>
            <p:ph type="dt" sz="half" idx="10"/>
          </p:nvPr>
        </p:nvSpPr>
        <p:spPr/>
        <p:txBody>
          <a:bodyPr/>
          <a:lstStyle/>
          <a:p>
            <a:fld id="{C0691AEE-9A02-4C8A-A3FA-22231CFF8D0A}" type="datetimeFigureOut">
              <a:rPr lang="da-DK" smtClean="0"/>
              <a:t>29-02-2012</a:t>
            </a:fld>
            <a:endParaRPr lang="da-DK"/>
          </a:p>
        </p:txBody>
      </p:sp>
      <p:sp>
        <p:nvSpPr>
          <p:cNvPr id="5" name="Pladsholder til sidefod 4"/>
          <p:cNvSpPr>
            <a:spLocks noGrp="1"/>
          </p:cNvSpPr>
          <p:nvPr>
            <p:ph type="ftr" sz="quarter" idx="11"/>
          </p:nvPr>
        </p:nvSpPr>
        <p:spPr/>
        <p:txBody>
          <a:bodyPr/>
          <a:lstStyle/>
          <a:p>
            <a:endParaRPr lang="da-DK"/>
          </a:p>
        </p:txBody>
      </p:sp>
      <p:sp>
        <p:nvSpPr>
          <p:cNvPr id="6" name="Pladsholder til diasnummer 5"/>
          <p:cNvSpPr>
            <a:spLocks noGrp="1"/>
          </p:cNvSpPr>
          <p:nvPr>
            <p:ph type="sldNum" sz="quarter" idx="12"/>
          </p:nvPr>
        </p:nvSpPr>
        <p:spPr/>
        <p:txBody>
          <a:bodyPr/>
          <a:lstStyle/>
          <a:p>
            <a:fld id="{ACA2AA12-5B21-48B6-B362-FFCD27DCC011}" type="slidenum">
              <a:rPr lang="da-DK" smtClean="0"/>
              <a:t>‹nr.›</a:t>
            </a:fld>
            <a:endParaRPr lang="da-DK"/>
          </a:p>
        </p:txBody>
      </p:sp>
    </p:spTree>
    <p:extLst>
      <p:ext uri="{BB962C8B-B14F-4D97-AF65-F5344CB8AC3E}">
        <p14:creationId xmlns:p14="http://schemas.microsoft.com/office/powerpoint/2010/main" val="144944734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Lodret titel og tekst">
    <p:spTree>
      <p:nvGrpSpPr>
        <p:cNvPr id="1" name=""/>
        <p:cNvGrpSpPr/>
        <p:nvPr/>
      </p:nvGrpSpPr>
      <p:grpSpPr>
        <a:xfrm>
          <a:off x="0" y="0"/>
          <a:ext cx="0" cy="0"/>
          <a:chOff x="0" y="0"/>
          <a:chExt cx="0" cy="0"/>
        </a:xfrm>
      </p:grpSpPr>
      <p:sp>
        <p:nvSpPr>
          <p:cNvPr id="2" name="Lodret titel 1"/>
          <p:cNvSpPr>
            <a:spLocks noGrp="1"/>
          </p:cNvSpPr>
          <p:nvPr>
            <p:ph type="title" orient="vert"/>
          </p:nvPr>
        </p:nvSpPr>
        <p:spPr>
          <a:xfrm>
            <a:off x="6629400" y="274638"/>
            <a:ext cx="2057400" cy="5851525"/>
          </a:xfrm>
        </p:spPr>
        <p:txBody>
          <a:bodyPr vert="eaVert"/>
          <a:lstStyle/>
          <a:p>
            <a:r>
              <a:rPr lang="da-DK" smtClean="0"/>
              <a:t>Klik for at redigere i master</a:t>
            </a:r>
            <a:endParaRPr lang="da-DK"/>
          </a:p>
        </p:txBody>
      </p:sp>
      <p:sp>
        <p:nvSpPr>
          <p:cNvPr id="3" name="Pladsholder til lodret titel 2"/>
          <p:cNvSpPr>
            <a:spLocks noGrp="1"/>
          </p:cNvSpPr>
          <p:nvPr>
            <p:ph type="body" orient="vert" idx="1"/>
          </p:nvPr>
        </p:nvSpPr>
        <p:spPr>
          <a:xfrm>
            <a:off x="457200" y="274638"/>
            <a:ext cx="6019800" cy="5851525"/>
          </a:xfrm>
        </p:spPr>
        <p:txBody>
          <a:bodyPr vert="eaVert"/>
          <a:lstStyle/>
          <a:p>
            <a:pPr lvl="0"/>
            <a:r>
              <a:rPr lang="da-DK" smtClean="0"/>
              <a:t>Klik for at redigere i master</a:t>
            </a:r>
          </a:p>
          <a:p>
            <a:pPr lvl="1"/>
            <a:r>
              <a:rPr lang="da-DK" smtClean="0"/>
              <a:t>Andet niveau</a:t>
            </a:r>
          </a:p>
          <a:p>
            <a:pPr lvl="2"/>
            <a:r>
              <a:rPr lang="da-DK" smtClean="0"/>
              <a:t>Tredje niveau</a:t>
            </a:r>
          </a:p>
          <a:p>
            <a:pPr lvl="3"/>
            <a:r>
              <a:rPr lang="da-DK" smtClean="0"/>
              <a:t>Fjerde niveau</a:t>
            </a:r>
          </a:p>
          <a:p>
            <a:pPr lvl="4"/>
            <a:r>
              <a:rPr lang="da-DK" smtClean="0"/>
              <a:t>Femte niveau</a:t>
            </a:r>
            <a:endParaRPr lang="da-DK"/>
          </a:p>
        </p:txBody>
      </p:sp>
      <p:sp>
        <p:nvSpPr>
          <p:cNvPr id="4" name="Pladsholder til dato 3"/>
          <p:cNvSpPr>
            <a:spLocks noGrp="1"/>
          </p:cNvSpPr>
          <p:nvPr>
            <p:ph type="dt" sz="half" idx="10"/>
          </p:nvPr>
        </p:nvSpPr>
        <p:spPr/>
        <p:txBody>
          <a:bodyPr/>
          <a:lstStyle/>
          <a:p>
            <a:fld id="{C0691AEE-9A02-4C8A-A3FA-22231CFF8D0A}" type="datetimeFigureOut">
              <a:rPr lang="da-DK" smtClean="0"/>
              <a:t>29-02-2012</a:t>
            </a:fld>
            <a:endParaRPr lang="da-DK"/>
          </a:p>
        </p:txBody>
      </p:sp>
      <p:sp>
        <p:nvSpPr>
          <p:cNvPr id="5" name="Pladsholder til sidefod 4"/>
          <p:cNvSpPr>
            <a:spLocks noGrp="1"/>
          </p:cNvSpPr>
          <p:nvPr>
            <p:ph type="ftr" sz="quarter" idx="11"/>
          </p:nvPr>
        </p:nvSpPr>
        <p:spPr/>
        <p:txBody>
          <a:bodyPr/>
          <a:lstStyle/>
          <a:p>
            <a:endParaRPr lang="da-DK"/>
          </a:p>
        </p:txBody>
      </p:sp>
      <p:sp>
        <p:nvSpPr>
          <p:cNvPr id="6" name="Pladsholder til diasnummer 5"/>
          <p:cNvSpPr>
            <a:spLocks noGrp="1"/>
          </p:cNvSpPr>
          <p:nvPr>
            <p:ph type="sldNum" sz="quarter" idx="12"/>
          </p:nvPr>
        </p:nvSpPr>
        <p:spPr/>
        <p:txBody>
          <a:bodyPr/>
          <a:lstStyle/>
          <a:p>
            <a:fld id="{ACA2AA12-5B21-48B6-B362-FFCD27DCC011}" type="slidenum">
              <a:rPr lang="da-DK" smtClean="0"/>
              <a:t>‹nr.›</a:t>
            </a:fld>
            <a:endParaRPr lang="da-DK"/>
          </a:p>
        </p:txBody>
      </p:sp>
    </p:spTree>
    <p:extLst>
      <p:ext uri="{BB962C8B-B14F-4D97-AF65-F5344CB8AC3E}">
        <p14:creationId xmlns:p14="http://schemas.microsoft.com/office/powerpoint/2010/main" val="55035604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itle" preserve="1">
  <p:cSld name="Titeldias">
    <p:spTree>
      <p:nvGrpSpPr>
        <p:cNvPr id="1" name=""/>
        <p:cNvGrpSpPr/>
        <p:nvPr/>
      </p:nvGrpSpPr>
      <p:grpSpPr>
        <a:xfrm>
          <a:off x="0" y="0"/>
          <a:ext cx="0" cy="0"/>
          <a:chOff x="0" y="0"/>
          <a:chExt cx="0" cy="0"/>
        </a:xfrm>
      </p:grpSpPr>
      <p:pic>
        <p:nvPicPr>
          <p:cNvPr id="4" name="Picture 4" descr="DTU-DK-A1"/>
          <p:cNvPicPr>
            <a:picLocks noChangeAspect="1" noChangeArrowheads="1"/>
          </p:cNvPicPr>
          <p:nvPr/>
        </p:nvPicPr>
        <p:blipFill>
          <a:blip r:embed="rId2"/>
          <a:srcRect l="78432"/>
          <a:stretch>
            <a:fillRect/>
          </a:stretch>
        </p:blipFill>
        <p:spPr bwMode="auto">
          <a:xfrm>
            <a:off x="8270875" y="279400"/>
            <a:ext cx="479425" cy="533400"/>
          </a:xfrm>
          <a:prstGeom prst="rect">
            <a:avLst/>
          </a:prstGeom>
          <a:noFill/>
          <a:ln w="9525">
            <a:noFill/>
            <a:miter lim="800000"/>
            <a:headEnd/>
            <a:tailEnd/>
          </a:ln>
        </p:spPr>
      </p:pic>
      <p:pic>
        <p:nvPicPr>
          <p:cNvPr id="5" name="Picture 5" descr="76151902"/>
          <p:cNvPicPr>
            <a:picLocks noChangeAspect="1" noChangeArrowheads="1"/>
          </p:cNvPicPr>
          <p:nvPr/>
        </p:nvPicPr>
        <p:blipFill>
          <a:blip r:embed="rId3"/>
          <a:srcRect l="73628" t="43704"/>
          <a:stretch>
            <a:fillRect/>
          </a:stretch>
        </p:blipFill>
        <p:spPr bwMode="auto">
          <a:xfrm>
            <a:off x="6732588" y="2997200"/>
            <a:ext cx="2411412" cy="3860800"/>
          </a:xfrm>
          <a:prstGeom prst="rect">
            <a:avLst/>
          </a:prstGeom>
          <a:noFill/>
          <a:ln w="9525">
            <a:noFill/>
            <a:miter lim="800000"/>
            <a:headEnd/>
            <a:tailEnd/>
          </a:ln>
        </p:spPr>
      </p:pic>
      <p:pic>
        <p:nvPicPr>
          <p:cNvPr id="6" name="Picture 6" descr="DTU frise RGB"/>
          <p:cNvPicPr>
            <a:picLocks noChangeAspect="1" noChangeArrowheads="1"/>
          </p:cNvPicPr>
          <p:nvPr/>
        </p:nvPicPr>
        <p:blipFill>
          <a:blip r:embed="rId4"/>
          <a:srcRect r="25990"/>
          <a:stretch>
            <a:fillRect/>
          </a:stretch>
        </p:blipFill>
        <p:spPr bwMode="auto">
          <a:xfrm>
            <a:off x="4432300" y="3124200"/>
            <a:ext cx="4711700" cy="2338388"/>
          </a:xfrm>
          <a:prstGeom prst="rect">
            <a:avLst/>
          </a:prstGeom>
          <a:noFill/>
          <a:ln w="9525">
            <a:noFill/>
            <a:miter lim="800000"/>
            <a:headEnd/>
            <a:tailEnd/>
          </a:ln>
        </p:spPr>
      </p:pic>
      <p:sp>
        <p:nvSpPr>
          <p:cNvPr id="114690" name="Rectangle 2"/>
          <p:cNvSpPr>
            <a:spLocks noGrp="1" noChangeArrowheads="1"/>
          </p:cNvSpPr>
          <p:nvPr>
            <p:ph type="ctrTitle"/>
          </p:nvPr>
        </p:nvSpPr>
        <p:spPr>
          <a:xfrm>
            <a:off x="609600" y="1295400"/>
            <a:ext cx="6402388" cy="838200"/>
          </a:xfrm>
        </p:spPr>
        <p:txBody>
          <a:bodyPr/>
          <a:lstStyle>
            <a:lvl1pPr>
              <a:defRPr/>
            </a:lvl1pPr>
          </a:lstStyle>
          <a:p>
            <a:pPr lvl="0"/>
            <a:r>
              <a:rPr lang="en-GB" noProof="0" smtClean="0"/>
              <a:t>Click to edit Master title style</a:t>
            </a:r>
          </a:p>
        </p:txBody>
      </p:sp>
      <p:sp>
        <p:nvSpPr>
          <p:cNvPr id="114691" name="Rectangle 3"/>
          <p:cNvSpPr>
            <a:spLocks noGrp="1" noChangeArrowheads="1"/>
          </p:cNvSpPr>
          <p:nvPr>
            <p:ph type="subTitle" idx="1"/>
          </p:nvPr>
        </p:nvSpPr>
        <p:spPr>
          <a:xfrm>
            <a:off x="609600" y="2286000"/>
            <a:ext cx="6400800" cy="1752600"/>
          </a:xfrm>
        </p:spPr>
        <p:txBody>
          <a:bodyPr/>
          <a:lstStyle>
            <a:lvl1pPr marL="0" indent="0">
              <a:buFontTx/>
              <a:buNone/>
              <a:defRPr/>
            </a:lvl1pPr>
          </a:lstStyle>
          <a:p>
            <a:pPr lvl="0"/>
            <a:r>
              <a:rPr lang="en-GB" noProof="0" smtClean="0"/>
              <a:t>Click to edit Master subtitle style</a:t>
            </a: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el og indholdsobjek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smtClean="0"/>
              <a:t>Klik for at redigere i master</a:t>
            </a:r>
            <a:endParaRPr lang="en-US"/>
          </a:p>
        </p:txBody>
      </p:sp>
      <p:sp>
        <p:nvSpPr>
          <p:cNvPr id="3" name="Pladsholder til indhold 2"/>
          <p:cNvSpPr>
            <a:spLocks noGrp="1"/>
          </p:cNvSpPr>
          <p:nvPr>
            <p:ph idx="1"/>
          </p:nvPr>
        </p:nvSpPr>
        <p:spPr/>
        <p:txBody>
          <a:bodyPr/>
          <a:lstStyle/>
          <a:p>
            <a:pPr lvl="0"/>
            <a:r>
              <a:rPr lang="da-DK" smtClean="0"/>
              <a:t>Klik for at redigere i master</a:t>
            </a:r>
          </a:p>
          <a:p>
            <a:pPr lvl="1"/>
            <a:r>
              <a:rPr lang="da-DK" smtClean="0"/>
              <a:t>Andet niveau</a:t>
            </a:r>
          </a:p>
          <a:p>
            <a:pPr lvl="2"/>
            <a:r>
              <a:rPr lang="da-DK" smtClean="0"/>
              <a:t>Tredje niveau</a:t>
            </a:r>
          </a:p>
          <a:p>
            <a:pPr lvl="3"/>
            <a:r>
              <a:rPr lang="da-DK" smtClean="0"/>
              <a:t>Fjerde niveau</a:t>
            </a:r>
          </a:p>
          <a:p>
            <a:pPr lvl="4"/>
            <a:r>
              <a:rPr lang="da-DK" smtClean="0"/>
              <a:t>Femte niveau</a:t>
            </a:r>
            <a:endParaRPr 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Afsnitsoverskrift">
    <p:spTree>
      <p:nvGrpSpPr>
        <p:cNvPr id="1" name=""/>
        <p:cNvGrpSpPr/>
        <p:nvPr/>
      </p:nvGrpSpPr>
      <p:grpSpPr>
        <a:xfrm>
          <a:off x="0" y="0"/>
          <a:ext cx="0" cy="0"/>
          <a:chOff x="0" y="0"/>
          <a:chExt cx="0" cy="0"/>
        </a:xfrm>
      </p:grpSpPr>
      <p:sp>
        <p:nvSpPr>
          <p:cNvPr id="2" name="Titel 1"/>
          <p:cNvSpPr>
            <a:spLocks noGrp="1"/>
          </p:cNvSpPr>
          <p:nvPr>
            <p:ph type="title"/>
          </p:nvPr>
        </p:nvSpPr>
        <p:spPr>
          <a:xfrm>
            <a:off x="722313" y="4406900"/>
            <a:ext cx="7772400" cy="1362075"/>
          </a:xfrm>
        </p:spPr>
        <p:txBody>
          <a:bodyPr anchor="t"/>
          <a:lstStyle>
            <a:lvl1pPr algn="l">
              <a:defRPr sz="4000" b="1" cap="all"/>
            </a:lvl1pPr>
          </a:lstStyle>
          <a:p>
            <a:r>
              <a:rPr lang="da-DK" smtClean="0"/>
              <a:t>Klik for at redigere i master</a:t>
            </a:r>
            <a:endParaRPr lang="en-US"/>
          </a:p>
        </p:txBody>
      </p:sp>
      <p:sp>
        <p:nvSpPr>
          <p:cNvPr id="3" name="Pladsholder til tekst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da-DK" smtClean="0"/>
              <a:t>Klik for at redigere i master</a:t>
            </a: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o indholdsobjekter">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smtClean="0"/>
              <a:t>Klik for at redigere i master</a:t>
            </a:r>
            <a:endParaRPr lang="en-US"/>
          </a:p>
        </p:txBody>
      </p:sp>
      <p:sp>
        <p:nvSpPr>
          <p:cNvPr id="3" name="Pladsholder til indhold 2"/>
          <p:cNvSpPr>
            <a:spLocks noGrp="1"/>
          </p:cNvSpPr>
          <p:nvPr>
            <p:ph sz="half" idx="1"/>
          </p:nvPr>
        </p:nvSpPr>
        <p:spPr>
          <a:xfrm>
            <a:off x="609600" y="1600200"/>
            <a:ext cx="3810000" cy="45656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a-DK" smtClean="0"/>
              <a:t>Klik for at redigere i master</a:t>
            </a:r>
          </a:p>
          <a:p>
            <a:pPr lvl="1"/>
            <a:r>
              <a:rPr lang="da-DK" smtClean="0"/>
              <a:t>Andet niveau</a:t>
            </a:r>
          </a:p>
          <a:p>
            <a:pPr lvl="2"/>
            <a:r>
              <a:rPr lang="da-DK" smtClean="0"/>
              <a:t>Tredje niveau</a:t>
            </a:r>
          </a:p>
          <a:p>
            <a:pPr lvl="3"/>
            <a:r>
              <a:rPr lang="da-DK" smtClean="0"/>
              <a:t>Fjerde niveau</a:t>
            </a:r>
          </a:p>
          <a:p>
            <a:pPr lvl="4"/>
            <a:r>
              <a:rPr lang="da-DK" smtClean="0"/>
              <a:t>Femte niveau</a:t>
            </a:r>
            <a:endParaRPr lang="en-US"/>
          </a:p>
        </p:txBody>
      </p:sp>
      <p:sp>
        <p:nvSpPr>
          <p:cNvPr id="4" name="Pladsholder til indhold 3"/>
          <p:cNvSpPr>
            <a:spLocks noGrp="1"/>
          </p:cNvSpPr>
          <p:nvPr>
            <p:ph sz="half" idx="2"/>
          </p:nvPr>
        </p:nvSpPr>
        <p:spPr>
          <a:xfrm>
            <a:off x="4572000" y="1600200"/>
            <a:ext cx="3810000" cy="45656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a-DK" smtClean="0"/>
              <a:t>Klik for at redigere i master</a:t>
            </a:r>
          </a:p>
          <a:p>
            <a:pPr lvl="1"/>
            <a:r>
              <a:rPr lang="da-DK" smtClean="0"/>
              <a:t>Andet niveau</a:t>
            </a:r>
          </a:p>
          <a:p>
            <a:pPr lvl="2"/>
            <a:r>
              <a:rPr lang="da-DK" smtClean="0"/>
              <a:t>Tredje niveau</a:t>
            </a:r>
          </a:p>
          <a:p>
            <a:pPr lvl="3"/>
            <a:r>
              <a:rPr lang="da-DK" smtClean="0"/>
              <a:t>Fjerde niveau</a:t>
            </a:r>
          </a:p>
          <a:p>
            <a:pPr lvl="4"/>
            <a:r>
              <a:rPr lang="da-DK" smtClean="0"/>
              <a:t>Femte niveau</a:t>
            </a:r>
            <a:endParaRPr 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Sammenligning">
    <p:spTree>
      <p:nvGrpSpPr>
        <p:cNvPr id="1" name=""/>
        <p:cNvGrpSpPr/>
        <p:nvPr/>
      </p:nvGrpSpPr>
      <p:grpSpPr>
        <a:xfrm>
          <a:off x="0" y="0"/>
          <a:ext cx="0" cy="0"/>
          <a:chOff x="0" y="0"/>
          <a:chExt cx="0" cy="0"/>
        </a:xfrm>
      </p:grpSpPr>
      <p:sp>
        <p:nvSpPr>
          <p:cNvPr id="2" name="Titel 1"/>
          <p:cNvSpPr>
            <a:spLocks noGrp="1"/>
          </p:cNvSpPr>
          <p:nvPr>
            <p:ph type="title"/>
          </p:nvPr>
        </p:nvSpPr>
        <p:spPr>
          <a:xfrm>
            <a:off x="457200" y="274638"/>
            <a:ext cx="8229600" cy="1143000"/>
          </a:xfrm>
        </p:spPr>
        <p:txBody>
          <a:bodyPr/>
          <a:lstStyle>
            <a:lvl1pPr>
              <a:defRPr/>
            </a:lvl1pPr>
          </a:lstStyle>
          <a:p>
            <a:r>
              <a:rPr lang="da-DK" smtClean="0"/>
              <a:t>Klik for at redigere i master</a:t>
            </a:r>
            <a:endParaRPr lang="en-US"/>
          </a:p>
        </p:txBody>
      </p:sp>
      <p:sp>
        <p:nvSpPr>
          <p:cNvPr id="3" name="Pladsholder til tekst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a-DK" smtClean="0"/>
              <a:t>Klik for at redigere i master</a:t>
            </a:r>
          </a:p>
        </p:txBody>
      </p:sp>
      <p:sp>
        <p:nvSpPr>
          <p:cNvPr id="4" name="Pladsholder til indhold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a-DK" smtClean="0"/>
              <a:t>Klik for at redigere i master</a:t>
            </a:r>
          </a:p>
          <a:p>
            <a:pPr lvl="1"/>
            <a:r>
              <a:rPr lang="da-DK" smtClean="0"/>
              <a:t>Andet niveau</a:t>
            </a:r>
          </a:p>
          <a:p>
            <a:pPr lvl="2"/>
            <a:r>
              <a:rPr lang="da-DK" smtClean="0"/>
              <a:t>Tredje niveau</a:t>
            </a:r>
          </a:p>
          <a:p>
            <a:pPr lvl="3"/>
            <a:r>
              <a:rPr lang="da-DK" smtClean="0"/>
              <a:t>Fjerde niveau</a:t>
            </a:r>
          </a:p>
          <a:p>
            <a:pPr lvl="4"/>
            <a:r>
              <a:rPr lang="da-DK" smtClean="0"/>
              <a:t>Femte niveau</a:t>
            </a:r>
            <a:endParaRPr lang="en-US"/>
          </a:p>
        </p:txBody>
      </p:sp>
      <p:sp>
        <p:nvSpPr>
          <p:cNvPr id="5" name="Pladsholder til tekst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a-DK" smtClean="0"/>
              <a:t>Klik for at redigere i master</a:t>
            </a:r>
          </a:p>
        </p:txBody>
      </p:sp>
      <p:sp>
        <p:nvSpPr>
          <p:cNvPr id="6" name="Pladsholder til indhold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a-DK" smtClean="0"/>
              <a:t>Klik for at redigere i master</a:t>
            </a:r>
          </a:p>
          <a:p>
            <a:pPr lvl="1"/>
            <a:r>
              <a:rPr lang="da-DK" smtClean="0"/>
              <a:t>Andet niveau</a:t>
            </a:r>
          </a:p>
          <a:p>
            <a:pPr lvl="2"/>
            <a:r>
              <a:rPr lang="da-DK" smtClean="0"/>
              <a:t>Tredje niveau</a:t>
            </a:r>
          </a:p>
          <a:p>
            <a:pPr lvl="3"/>
            <a:r>
              <a:rPr lang="da-DK" smtClean="0"/>
              <a:t>Fjerde niveau</a:t>
            </a:r>
          </a:p>
          <a:p>
            <a:pPr lvl="4"/>
            <a:r>
              <a:rPr lang="da-DK" smtClean="0"/>
              <a:t>Femte niveau</a:t>
            </a:r>
            <a:endParaRPr 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Kun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smtClean="0"/>
              <a:t>Klik for at redigere i master</a:t>
            </a:r>
            <a:endParaRPr lang="en-US"/>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Tomt">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fsnitsoverskrift">
    <p:spTree>
      <p:nvGrpSpPr>
        <p:cNvPr id="1" name=""/>
        <p:cNvGrpSpPr/>
        <p:nvPr/>
      </p:nvGrpSpPr>
      <p:grpSpPr>
        <a:xfrm>
          <a:off x="0" y="0"/>
          <a:ext cx="0" cy="0"/>
          <a:chOff x="0" y="0"/>
          <a:chExt cx="0" cy="0"/>
        </a:xfrm>
      </p:grpSpPr>
      <p:sp>
        <p:nvSpPr>
          <p:cNvPr id="2" name="Titel 1"/>
          <p:cNvSpPr>
            <a:spLocks noGrp="1"/>
          </p:cNvSpPr>
          <p:nvPr>
            <p:ph type="title"/>
          </p:nvPr>
        </p:nvSpPr>
        <p:spPr>
          <a:xfrm>
            <a:off x="722313" y="4406900"/>
            <a:ext cx="7772400" cy="1362075"/>
          </a:xfrm>
        </p:spPr>
        <p:txBody>
          <a:bodyPr anchor="t"/>
          <a:lstStyle>
            <a:lvl1pPr algn="l">
              <a:defRPr sz="4000" b="1" cap="all"/>
            </a:lvl1pPr>
          </a:lstStyle>
          <a:p>
            <a:r>
              <a:rPr lang="da-DK" smtClean="0"/>
              <a:t>Klik for at redigere i master</a:t>
            </a:r>
            <a:endParaRPr lang="en-US"/>
          </a:p>
        </p:txBody>
      </p:sp>
      <p:sp>
        <p:nvSpPr>
          <p:cNvPr id="3" name="Pladsholder til tekst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da-DK" smtClean="0"/>
              <a:t>Klik for at redigere i master</a:t>
            </a: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Indhold med billedtekst">
    <p:spTree>
      <p:nvGrpSpPr>
        <p:cNvPr id="1" name=""/>
        <p:cNvGrpSpPr/>
        <p:nvPr/>
      </p:nvGrpSpPr>
      <p:grpSpPr>
        <a:xfrm>
          <a:off x="0" y="0"/>
          <a:ext cx="0" cy="0"/>
          <a:chOff x="0" y="0"/>
          <a:chExt cx="0" cy="0"/>
        </a:xfrm>
      </p:grpSpPr>
      <p:sp>
        <p:nvSpPr>
          <p:cNvPr id="2" name="Titel 1"/>
          <p:cNvSpPr>
            <a:spLocks noGrp="1"/>
          </p:cNvSpPr>
          <p:nvPr>
            <p:ph type="title"/>
          </p:nvPr>
        </p:nvSpPr>
        <p:spPr>
          <a:xfrm>
            <a:off x="457200" y="273050"/>
            <a:ext cx="3008313" cy="1162050"/>
          </a:xfrm>
        </p:spPr>
        <p:txBody>
          <a:bodyPr/>
          <a:lstStyle>
            <a:lvl1pPr algn="l">
              <a:defRPr sz="2000" b="1"/>
            </a:lvl1pPr>
          </a:lstStyle>
          <a:p>
            <a:r>
              <a:rPr lang="da-DK" smtClean="0"/>
              <a:t>Klik for at redigere i master</a:t>
            </a:r>
            <a:endParaRPr lang="en-US"/>
          </a:p>
        </p:txBody>
      </p:sp>
      <p:sp>
        <p:nvSpPr>
          <p:cNvPr id="3" name="Pladsholder til indhold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a-DK" smtClean="0"/>
              <a:t>Klik for at redigere i master</a:t>
            </a:r>
          </a:p>
          <a:p>
            <a:pPr lvl="1"/>
            <a:r>
              <a:rPr lang="da-DK" smtClean="0"/>
              <a:t>Andet niveau</a:t>
            </a:r>
          </a:p>
          <a:p>
            <a:pPr lvl="2"/>
            <a:r>
              <a:rPr lang="da-DK" smtClean="0"/>
              <a:t>Tredje niveau</a:t>
            </a:r>
          </a:p>
          <a:p>
            <a:pPr lvl="3"/>
            <a:r>
              <a:rPr lang="da-DK" smtClean="0"/>
              <a:t>Fjerde niveau</a:t>
            </a:r>
          </a:p>
          <a:p>
            <a:pPr lvl="4"/>
            <a:r>
              <a:rPr lang="da-DK" smtClean="0"/>
              <a:t>Femte niveau</a:t>
            </a:r>
            <a:endParaRPr lang="en-US"/>
          </a:p>
        </p:txBody>
      </p:sp>
      <p:sp>
        <p:nvSpPr>
          <p:cNvPr id="4" name="Pladsholder til tekst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a-DK" smtClean="0"/>
              <a:t>Klik for at redigere i master</a:t>
            </a: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Billede med billedtekst">
    <p:spTree>
      <p:nvGrpSpPr>
        <p:cNvPr id="1" name=""/>
        <p:cNvGrpSpPr/>
        <p:nvPr/>
      </p:nvGrpSpPr>
      <p:grpSpPr>
        <a:xfrm>
          <a:off x="0" y="0"/>
          <a:ext cx="0" cy="0"/>
          <a:chOff x="0" y="0"/>
          <a:chExt cx="0" cy="0"/>
        </a:xfrm>
      </p:grpSpPr>
      <p:sp>
        <p:nvSpPr>
          <p:cNvPr id="2" name="Titel 1"/>
          <p:cNvSpPr>
            <a:spLocks noGrp="1"/>
          </p:cNvSpPr>
          <p:nvPr>
            <p:ph type="title"/>
          </p:nvPr>
        </p:nvSpPr>
        <p:spPr>
          <a:xfrm>
            <a:off x="1792288" y="4800600"/>
            <a:ext cx="5486400" cy="566738"/>
          </a:xfrm>
        </p:spPr>
        <p:txBody>
          <a:bodyPr/>
          <a:lstStyle>
            <a:lvl1pPr algn="l">
              <a:defRPr sz="2000" b="1"/>
            </a:lvl1pPr>
          </a:lstStyle>
          <a:p>
            <a:r>
              <a:rPr lang="da-DK" smtClean="0"/>
              <a:t>Klik for at redigere i master</a:t>
            </a:r>
            <a:endParaRPr lang="en-US"/>
          </a:p>
        </p:txBody>
      </p:sp>
      <p:sp>
        <p:nvSpPr>
          <p:cNvPr id="3" name="Pladsholder til billede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Pladsholder til tekst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a-DK" smtClean="0"/>
              <a:t>Klik for at redigere i master</a:t>
            </a: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el og lodret teks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smtClean="0"/>
              <a:t>Klik for at redigere i master</a:t>
            </a:r>
            <a:endParaRPr lang="en-US"/>
          </a:p>
        </p:txBody>
      </p:sp>
      <p:sp>
        <p:nvSpPr>
          <p:cNvPr id="3" name="Pladsholder til lodret titel 2"/>
          <p:cNvSpPr>
            <a:spLocks noGrp="1"/>
          </p:cNvSpPr>
          <p:nvPr>
            <p:ph type="body" orient="vert" idx="1"/>
          </p:nvPr>
        </p:nvSpPr>
        <p:spPr/>
        <p:txBody>
          <a:bodyPr vert="eaVert"/>
          <a:lstStyle/>
          <a:p>
            <a:pPr lvl="0"/>
            <a:r>
              <a:rPr lang="da-DK" smtClean="0"/>
              <a:t>Klik for at redigere i master</a:t>
            </a:r>
          </a:p>
          <a:p>
            <a:pPr lvl="1"/>
            <a:r>
              <a:rPr lang="da-DK" smtClean="0"/>
              <a:t>Andet niveau</a:t>
            </a:r>
          </a:p>
          <a:p>
            <a:pPr lvl="2"/>
            <a:r>
              <a:rPr lang="da-DK" smtClean="0"/>
              <a:t>Tredje niveau</a:t>
            </a:r>
          </a:p>
          <a:p>
            <a:pPr lvl="3"/>
            <a:r>
              <a:rPr lang="da-DK" smtClean="0"/>
              <a:t>Fjerde niveau</a:t>
            </a:r>
          </a:p>
          <a:p>
            <a:pPr lvl="4"/>
            <a:r>
              <a:rPr lang="da-DK" smtClean="0"/>
              <a:t>Femte niveau</a:t>
            </a:r>
            <a:endParaRPr lang="en-US"/>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Lodret titel og tekst">
    <p:spTree>
      <p:nvGrpSpPr>
        <p:cNvPr id="1" name=""/>
        <p:cNvGrpSpPr/>
        <p:nvPr/>
      </p:nvGrpSpPr>
      <p:grpSpPr>
        <a:xfrm>
          <a:off x="0" y="0"/>
          <a:ext cx="0" cy="0"/>
          <a:chOff x="0" y="0"/>
          <a:chExt cx="0" cy="0"/>
        </a:xfrm>
      </p:grpSpPr>
      <p:sp>
        <p:nvSpPr>
          <p:cNvPr id="2" name="Lodret titel 1"/>
          <p:cNvSpPr>
            <a:spLocks noGrp="1"/>
          </p:cNvSpPr>
          <p:nvPr>
            <p:ph type="title" orient="vert"/>
          </p:nvPr>
        </p:nvSpPr>
        <p:spPr>
          <a:xfrm>
            <a:off x="6438900" y="304800"/>
            <a:ext cx="1943100" cy="5861050"/>
          </a:xfrm>
        </p:spPr>
        <p:txBody>
          <a:bodyPr vert="eaVert"/>
          <a:lstStyle/>
          <a:p>
            <a:r>
              <a:rPr lang="da-DK" smtClean="0"/>
              <a:t>Klik for at redigere i master</a:t>
            </a:r>
            <a:endParaRPr lang="en-US"/>
          </a:p>
        </p:txBody>
      </p:sp>
      <p:sp>
        <p:nvSpPr>
          <p:cNvPr id="3" name="Pladsholder til lodret titel 2"/>
          <p:cNvSpPr>
            <a:spLocks noGrp="1"/>
          </p:cNvSpPr>
          <p:nvPr>
            <p:ph type="body" orient="vert" idx="1"/>
          </p:nvPr>
        </p:nvSpPr>
        <p:spPr>
          <a:xfrm>
            <a:off x="609600" y="304800"/>
            <a:ext cx="5676900" cy="5861050"/>
          </a:xfrm>
        </p:spPr>
        <p:txBody>
          <a:bodyPr vert="eaVert"/>
          <a:lstStyle/>
          <a:p>
            <a:pPr lvl="0"/>
            <a:r>
              <a:rPr lang="da-DK" smtClean="0"/>
              <a:t>Klik for at redigere i master</a:t>
            </a:r>
          </a:p>
          <a:p>
            <a:pPr lvl="1"/>
            <a:r>
              <a:rPr lang="da-DK" smtClean="0"/>
              <a:t>Andet niveau</a:t>
            </a:r>
          </a:p>
          <a:p>
            <a:pPr lvl="2"/>
            <a:r>
              <a:rPr lang="da-DK" smtClean="0"/>
              <a:t>Tredje niveau</a:t>
            </a:r>
          </a:p>
          <a:p>
            <a:pPr lvl="3"/>
            <a:r>
              <a:rPr lang="da-DK" smtClean="0"/>
              <a:t>Fjerde niveau</a:t>
            </a:r>
          </a:p>
          <a:p>
            <a:pPr lvl="4"/>
            <a:r>
              <a:rPr lang="da-DK" smtClean="0"/>
              <a:t>Femte niveau</a:t>
            </a:r>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o indholdsobjekter">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dirty="0" smtClean="0"/>
              <a:t>Klik for at redigere i master</a:t>
            </a:r>
            <a:endParaRPr lang="en-US" dirty="0"/>
          </a:p>
        </p:txBody>
      </p:sp>
      <p:sp>
        <p:nvSpPr>
          <p:cNvPr id="3" name="Pladsholder til indhold 2"/>
          <p:cNvSpPr>
            <a:spLocks noGrp="1"/>
          </p:cNvSpPr>
          <p:nvPr>
            <p:ph sz="half" idx="1"/>
          </p:nvPr>
        </p:nvSpPr>
        <p:spPr>
          <a:xfrm>
            <a:off x="609600" y="1600200"/>
            <a:ext cx="3810000" cy="45656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a-DK" dirty="0" smtClean="0"/>
              <a:t>Klik for at redigere i master</a:t>
            </a:r>
          </a:p>
          <a:p>
            <a:pPr lvl="1"/>
            <a:r>
              <a:rPr lang="da-DK" dirty="0" smtClean="0"/>
              <a:t>Andet niveau</a:t>
            </a:r>
          </a:p>
          <a:p>
            <a:pPr lvl="2"/>
            <a:r>
              <a:rPr lang="da-DK" dirty="0" smtClean="0"/>
              <a:t>Tredje niveau</a:t>
            </a:r>
          </a:p>
          <a:p>
            <a:pPr lvl="3"/>
            <a:r>
              <a:rPr lang="da-DK" dirty="0" smtClean="0"/>
              <a:t>Fjerde niveau</a:t>
            </a:r>
          </a:p>
          <a:p>
            <a:pPr lvl="4"/>
            <a:r>
              <a:rPr lang="da-DK" dirty="0" smtClean="0"/>
              <a:t>Femte niveau</a:t>
            </a:r>
            <a:endParaRPr lang="en-US" dirty="0"/>
          </a:p>
        </p:txBody>
      </p:sp>
      <p:sp>
        <p:nvSpPr>
          <p:cNvPr id="4" name="Pladsholder til indhold 3"/>
          <p:cNvSpPr>
            <a:spLocks noGrp="1"/>
          </p:cNvSpPr>
          <p:nvPr>
            <p:ph sz="half" idx="2"/>
          </p:nvPr>
        </p:nvSpPr>
        <p:spPr>
          <a:xfrm>
            <a:off x="4572000" y="1600200"/>
            <a:ext cx="3810000" cy="45656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a-DK" dirty="0" smtClean="0"/>
              <a:t>Klik for at redigere i master</a:t>
            </a:r>
          </a:p>
          <a:p>
            <a:pPr lvl="1"/>
            <a:r>
              <a:rPr lang="da-DK" dirty="0" smtClean="0"/>
              <a:t>Andet niveau</a:t>
            </a:r>
          </a:p>
          <a:p>
            <a:pPr lvl="2"/>
            <a:r>
              <a:rPr lang="da-DK" dirty="0" smtClean="0"/>
              <a:t>Tredje niveau</a:t>
            </a:r>
          </a:p>
          <a:p>
            <a:pPr lvl="3"/>
            <a:r>
              <a:rPr lang="da-DK" dirty="0" smtClean="0"/>
              <a:t>Fjerde niveau</a:t>
            </a:r>
          </a:p>
          <a:p>
            <a:pPr lvl="4"/>
            <a:r>
              <a:rPr lang="da-DK" dirty="0" smtClean="0"/>
              <a:t>Femte niveau</a:t>
            </a:r>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Sammenligning">
    <p:spTree>
      <p:nvGrpSpPr>
        <p:cNvPr id="1" name=""/>
        <p:cNvGrpSpPr/>
        <p:nvPr/>
      </p:nvGrpSpPr>
      <p:grpSpPr>
        <a:xfrm>
          <a:off x="0" y="0"/>
          <a:ext cx="0" cy="0"/>
          <a:chOff x="0" y="0"/>
          <a:chExt cx="0" cy="0"/>
        </a:xfrm>
      </p:grpSpPr>
      <p:sp>
        <p:nvSpPr>
          <p:cNvPr id="2" name="Titel 1"/>
          <p:cNvSpPr>
            <a:spLocks noGrp="1"/>
          </p:cNvSpPr>
          <p:nvPr>
            <p:ph type="title"/>
          </p:nvPr>
        </p:nvSpPr>
        <p:spPr>
          <a:xfrm>
            <a:off x="457200" y="274638"/>
            <a:ext cx="8229600" cy="1143000"/>
          </a:xfrm>
        </p:spPr>
        <p:txBody>
          <a:bodyPr/>
          <a:lstStyle>
            <a:lvl1pPr>
              <a:defRPr/>
            </a:lvl1pPr>
          </a:lstStyle>
          <a:p>
            <a:r>
              <a:rPr lang="da-DK" smtClean="0"/>
              <a:t>Klik for at redigere i master</a:t>
            </a:r>
            <a:endParaRPr lang="en-US"/>
          </a:p>
        </p:txBody>
      </p:sp>
      <p:sp>
        <p:nvSpPr>
          <p:cNvPr id="3" name="Pladsholder til tekst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a-DK" smtClean="0"/>
              <a:t>Klik for at redigere i master</a:t>
            </a:r>
          </a:p>
        </p:txBody>
      </p:sp>
      <p:sp>
        <p:nvSpPr>
          <p:cNvPr id="4" name="Pladsholder til indhold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a-DK" smtClean="0"/>
              <a:t>Klik for at redigere i master</a:t>
            </a:r>
          </a:p>
          <a:p>
            <a:pPr lvl="1"/>
            <a:r>
              <a:rPr lang="da-DK" smtClean="0"/>
              <a:t>Andet niveau</a:t>
            </a:r>
          </a:p>
          <a:p>
            <a:pPr lvl="2"/>
            <a:r>
              <a:rPr lang="da-DK" smtClean="0"/>
              <a:t>Tredje niveau</a:t>
            </a:r>
          </a:p>
          <a:p>
            <a:pPr lvl="3"/>
            <a:r>
              <a:rPr lang="da-DK" smtClean="0"/>
              <a:t>Fjerde niveau</a:t>
            </a:r>
          </a:p>
          <a:p>
            <a:pPr lvl="4"/>
            <a:r>
              <a:rPr lang="da-DK" smtClean="0"/>
              <a:t>Femte niveau</a:t>
            </a:r>
            <a:endParaRPr lang="en-US"/>
          </a:p>
        </p:txBody>
      </p:sp>
      <p:sp>
        <p:nvSpPr>
          <p:cNvPr id="5" name="Pladsholder til tekst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a-DK" smtClean="0"/>
              <a:t>Klik for at redigere i master</a:t>
            </a:r>
          </a:p>
        </p:txBody>
      </p:sp>
      <p:sp>
        <p:nvSpPr>
          <p:cNvPr id="6" name="Pladsholder til indhold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a-DK" smtClean="0"/>
              <a:t>Klik for at redigere i master</a:t>
            </a:r>
          </a:p>
          <a:p>
            <a:pPr lvl="1"/>
            <a:r>
              <a:rPr lang="da-DK" smtClean="0"/>
              <a:t>Andet niveau</a:t>
            </a:r>
          </a:p>
          <a:p>
            <a:pPr lvl="2"/>
            <a:r>
              <a:rPr lang="da-DK" smtClean="0"/>
              <a:t>Tredje niveau</a:t>
            </a:r>
          </a:p>
          <a:p>
            <a:pPr lvl="3"/>
            <a:r>
              <a:rPr lang="da-DK" smtClean="0"/>
              <a:t>Fjerde niveau</a:t>
            </a:r>
          </a:p>
          <a:p>
            <a:pPr lvl="4"/>
            <a:r>
              <a:rPr lang="da-DK" smtClean="0"/>
              <a:t>Femte niveau</a:t>
            </a:r>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Kun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smtClean="0"/>
              <a:t>Klik for at redigere i master</a:t>
            </a:r>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Tomt">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dhold med billedtekst">
    <p:spTree>
      <p:nvGrpSpPr>
        <p:cNvPr id="1" name=""/>
        <p:cNvGrpSpPr/>
        <p:nvPr/>
      </p:nvGrpSpPr>
      <p:grpSpPr>
        <a:xfrm>
          <a:off x="0" y="0"/>
          <a:ext cx="0" cy="0"/>
          <a:chOff x="0" y="0"/>
          <a:chExt cx="0" cy="0"/>
        </a:xfrm>
      </p:grpSpPr>
      <p:sp>
        <p:nvSpPr>
          <p:cNvPr id="2" name="Titel 1"/>
          <p:cNvSpPr>
            <a:spLocks noGrp="1"/>
          </p:cNvSpPr>
          <p:nvPr>
            <p:ph type="title"/>
          </p:nvPr>
        </p:nvSpPr>
        <p:spPr>
          <a:xfrm>
            <a:off x="457200" y="273050"/>
            <a:ext cx="3008313" cy="1162050"/>
          </a:xfrm>
        </p:spPr>
        <p:txBody>
          <a:bodyPr/>
          <a:lstStyle>
            <a:lvl1pPr algn="l">
              <a:defRPr sz="2000" b="1"/>
            </a:lvl1pPr>
          </a:lstStyle>
          <a:p>
            <a:r>
              <a:rPr lang="da-DK" smtClean="0"/>
              <a:t>Klik for at redigere i master</a:t>
            </a:r>
            <a:endParaRPr lang="en-US"/>
          </a:p>
        </p:txBody>
      </p:sp>
      <p:sp>
        <p:nvSpPr>
          <p:cNvPr id="3" name="Pladsholder til indhold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a-DK" smtClean="0"/>
              <a:t>Klik for at redigere i master</a:t>
            </a:r>
          </a:p>
          <a:p>
            <a:pPr lvl="1"/>
            <a:r>
              <a:rPr lang="da-DK" smtClean="0"/>
              <a:t>Andet niveau</a:t>
            </a:r>
          </a:p>
          <a:p>
            <a:pPr lvl="2"/>
            <a:r>
              <a:rPr lang="da-DK" smtClean="0"/>
              <a:t>Tredje niveau</a:t>
            </a:r>
          </a:p>
          <a:p>
            <a:pPr lvl="3"/>
            <a:r>
              <a:rPr lang="da-DK" smtClean="0"/>
              <a:t>Fjerde niveau</a:t>
            </a:r>
          </a:p>
          <a:p>
            <a:pPr lvl="4"/>
            <a:r>
              <a:rPr lang="da-DK" smtClean="0"/>
              <a:t>Femte niveau</a:t>
            </a:r>
            <a:endParaRPr lang="en-US"/>
          </a:p>
        </p:txBody>
      </p:sp>
      <p:sp>
        <p:nvSpPr>
          <p:cNvPr id="4" name="Pladsholder til tekst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a-DK" smtClean="0"/>
              <a:t>Klik for at redigere i master</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lede med billedtekst">
    <p:spTree>
      <p:nvGrpSpPr>
        <p:cNvPr id="1" name=""/>
        <p:cNvGrpSpPr/>
        <p:nvPr/>
      </p:nvGrpSpPr>
      <p:grpSpPr>
        <a:xfrm>
          <a:off x="0" y="0"/>
          <a:ext cx="0" cy="0"/>
          <a:chOff x="0" y="0"/>
          <a:chExt cx="0" cy="0"/>
        </a:xfrm>
      </p:grpSpPr>
      <p:sp>
        <p:nvSpPr>
          <p:cNvPr id="2" name="Titel 1"/>
          <p:cNvSpPr>
            <a:spLocks noGrp="1"/>
          </p:cNvSpPr>
          <p:nvPr>
            <p:ph type="title"/>
          </p:nvPr>
        </p:nvSpPr>
        <p:spPr>
          <a:xfrm>
            <a:off x="1792288" y="4800600"/>
            <a:ext cx="5486400" cy="566738"/>
          </a:xfrm>
        </p:spPr>
        <p:txBody>
          <a:bodyPr/>
          <a:lstStyle>
            <a:lvl1pPr algn="l">
              <a:defRPr sz="2000" b="1"/>
            </a:lvl1pPr>
          </a:lstStyle>
          <a:p>
            <a:r>
              <a:rPr lang="da-DK" smtClean="0"/>
              <a:t>Klik for at redigere i master</a:t>
            </a:r>
            <a:endParaRPr lang="en-US"/>
          </a:p>
        </p:txBody>
      </p:sp>
      <p:sp>
        <p:nvSpPr>
          <p:cNvPr id="3" name="Pladsholder til billede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Pladsholder til tekst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a-DK" smtClean="0"/>
              <a:t>Klik for at redigere i master</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image" Target="../media/image1.jpeg"/><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09600" y="304800"/>
            <a:ext cx="7772400" cy="1143000"/>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p>
            <a:pPr lvl="0"/>
            <a:r>
              <a:rPr lang="en-GB" smtClean="0"/>
              <a:t>Klik for at redigere titeltypografi i masteren</a:t>
            </a:r>
          </a:p>
        </p:txBody>
      </p:sp>
      <p:sp>
        <p:nvSpPr>
          <p:cNvPr id="1027" name="Rectangle 3"/>
          <p:cNvSpPr>
            <a:spLocks noGrp="1" noChangeArrowheads="1"/>
          </p:cNvSpPr>
          <p:nvPr>
            <p:ph type="body" idx="1"/>
          </p:nvPr>
        </p:nvSpPr>
        <p:spPr bwMode="auto">
          <a:xfrm>
            <a:off x="609600" y="1600200"/>
            <a:ext cx="7772400" cy="456565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GB" smtClean="0"/>
              <a:t>Klik for at redigere teksttypografierne i masteren</a:t>
            </a:r>
          </a:p>
          <a:p>
            <a:pPr lvl="1"/>
            <a:r>
              <a:rPr lang="en-GB" smtClean="0"/>
              <a:t>Andet niveau</a:t>
            </a:r>
          </a:p>
          <a:p>
            <a:pPr lvl="2"/>
            <a:r>
              <a:rPr lang="en-GB" smtClean="0"/>
              <a:t>Tredje niveau</a:t>
            </a:r>
          </a:p>
          <a:p>
            <a:pPr lvl="3"/>
            <a:r>
              <a:rPr lang="en-GB" smtClean="0"/>
              <a:t>Fjerde niveau</a:t>
            </a:r>
          </a:p>
          <a:p>
            <a:pPr lvl="4"/>
            <a:r>
              <a:rPr lang="en-GB" smtClean="0"/>
              <a:t>Femte niveau</a:t>
            </a:r>
          </a:p>
        </p:txBody>
      </p:sp>
      <p:pic>
        <p:nvPicPr>
          <p:cNvPr id="1028" name="Picture 9" descr="DTU-DK-A1"/>
          <p:cNvPicPr>
            <a:picLocks noChangeAspect="1" noChangeArrowheads="1"/>
          </p:cNvPicPr>
          <p:nvPr/>
        </p:nvPicPr>
        <p:blipFill>
          <a:blip r:embed="rId13"/>
          <a:srcRect l="78432"/>
          <a:stretch>
            <a:fillRect/>
          </a:stretch>
        </p:blipFill>
        <p:spPr bwMode="auto">
          <a:xfrm>
            <a:off x="8270875" y="279400"/>
            <a:ext cx="479425" cy="533400"/>
          </a:xfrm>
          <a:prstGeom prst="rect">
            <a:avLst/>
          </a:prstGeom>
          <a:noFill/>
          <a:ln w="9525">
            <a:noFill/>
            <a:miter lim="800000"/>
            <a:headEnd/>
            <a:tailEnd/>
          </a:ln>
        </p:spPr>
      </p:pic>
      <p:sp>
        <p:nvSpPr>
          <p:cNvPr id="1031" name="Rectangle 13"/>
          <p:cNvSpPr>
            <a:spLocks noChangeArrowheads="1"/>
          </p:cNvSpPr>
          <p:nvPr/>
        </p:nvSpPr>
        <p:spPr bwMode="auto">
          <a:xfrm>
            <a:off x="609600" y="6477000"/>
            <a:ext cx="434008" cy="304800"/>
          </a:xfrm>
          <a:prstGeom prst="rect">
            <a:avLst/>
          </a:prstGeom>
          <a:noFill/>
          <a:ln w="9525">
            <a:noFill/>
            <a:miter lim="800000"/>
            <a:headEnd/>
            <a:tailEnd/>
          </a:ln>
        </p:spPr>
        <p:txBody>
          <a:bodyPr lIns="0" tIns="0" rIns="0" bIns="0"/>
          <a:lstStyle/>
          <a:p>
            <a:pPr eaLnBrk="0" hangingPunct="0">
              <a:spcBef>
                <a:spcPct val="0"/>
              </a:spcBef>
            </a:pPr>
            <a:fld id="{5DFEE68B-C37B-445F-B987-A8EDFE38D734}" type="slidenum">
              <a:rPr lang="da-DK" sz="1100"/>
              <a:pPr eaLnBrk="0" hangingPunct="0">
                <a:spcBef>
                  <a:spcPct val="0"/>
                </a:spcBef>
              </a:pPr>
              <a:t>‹nr.›</a:t>
            </a:fld>
            <a:endParaRPr lang="da-DK" sz="1100" dirty="0"/>
          </a:p>
        </p:txBody>
      </p:sp>
    </p:spTree>
  </p:cSld>
  <p:clrMap bg1="lt1" tx1="dk1" bg2="lt2" tx2="dk2" accent1="accent1" accent2="accent2" accent3="accent3" accent4="accent4" accent5="accent5" accent6="accent6" hlink="hlink" folHlink="folHlink"/>
  <p:sldLayoutIdLst>
    <p:sldLayoutId id="2147483722"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Lst>
  <p:hf hdr="0"/>
  <p:txStyles>
    <p:titleStyle>
      <a:lvl1pPr algn="l" rtl="0" eaLnBrk="0" fontAlgn="base" hangingPunct="0">
        <a:spcBef>
          <a:spcPct val="0"/>
        </a:spcBef>
        <a:spcAft>
          <a:spcPct val="0"/>
        </a:spcAft>
        <a:defRPr sz="2400" b="1">
          <a:solidFill>
            <a:schemeClr val="tx1"/>
          </a:solidFill>
          <a:latin typeface="+mj-lt"/>
          <a:ea typeface="+mj-ea"/>
          <a:cs typeface="+mj-cs"/>
        </a:defRPr>
      </a:lvl1pPr>
      <a:lvl2pPr algn="l" rtl="0" eaLnBrk="0" fontAlgn="base" hangingPunct="0">
        <a:spcBef>
          <a:spcPct val="0"/>
        </a:spcBef>
        <a:spcAft>
          <a:spcPct val="0"/>
        </a:spcAft>
        <a:defRPr sz="2400" b="1">
          <a:solidFill>
            <a:schemeClr val="tx1"/>
          </a:solidFill>
          <a:latin typeface="Verdana" pitchFamily="34" charset="0"/>
          <a:ea typeface="ＭＳ Ｐゴシック" pitchFamily="-80" charset="-128"/>
        </a:defRPr>
      </a:lvl2pPr>
      <a:lvl3pPr algn="l" rtl="0" eaLnBrk="0" fontAlgn="base" hangingPunct="0">
        <a:spcBef>
          <a:spcPct val="0"/>
        </a:spcBef>
        <a:spcAft>
          <a:spcPct val="0"/>
        </a:spcAft>
        <a:defRPr sz="2400" b="1">
          <a:solidFill>
            <a:schemeClr val="tx1"/>
          </a:solidFill>
          <a:latin typeface="Verdana" pitchFamily="34" charset="0"/>
          <a:ea typeface="ＭＳ Ｐゴシック" pitchFamily="-80" charset="-128"/>
        </a:defRPr>
      </a:lvl3pPr>
      <a:lvl4pPr algn="l" rtl="0" eaLnBrk="0" fontAlgn="base" hangingPunct="0">
        <a:spcBef>
          <a:spcPct val="0"/>
        </a:spcBef>
        <a:spcAft>
          <a:spcPct val="0"/>
        </a:spcAft>
        <a:defRPr sz="2400" b="1">
          <a:solidFill>
            <a:schemeClr val="tx1"/>
          </a:solidFill>
          <a:latin typeface="Verdana" pitchFamily="34" charset="0"/>
          <a:ea typeface="ＭＳ Ｐゴシック" pitchFamily="-80" charset="-128"/>
        </a:defRPr>
      </a:lvl4pPr>
      <a:lvl5pPr algn="l" rtl="0" eaLnBrk="0" fontAlgn="base" hangingPunct="0">
        <a:spcBef>
          <a:spcPct val="0"/>
        </a:spcBef>
        <a:spcAft>
          <a:spcPct val="0"/>
        </a:spcAft>
        <a:defRPr sz="2400" b="1">
          <a:solidFill>
            <a:schemeClr val="tx1"/>
          </a:solidFill>
          <a:latin typeface="Verdana" pitchFamily="34" charset="0"/>
          <a:ea typeface="ＭＳ Ｐゴシック" pitchFamily="-80" charset="-128"/>
        </a:defRPr>
      </a:lvl5pPr>
      <a:lvl6pPr marL="457200" algn="l" rtl="0" fontAlgn="base">
        <a:spcBef>
          <a:spcPct val="0"/>
        </a:spcBef>
        <a:spcAft>
          <a:spcPct val="0"/>
        </a:spcAft>
        <a:defRPr sz="2400" b="1">
          <a:solidFill>
            <a:schemeClr val="tx1"/>
          </a:solidFill>
          <a:latin typeface="Verdana" pitchFamily="34" charset="0"/>
          <a:ea typeface="ＭＳ Ｐゴシック" pitchFamily="-80" charset="-128"/>
        </a:defRPr>
      </a:lvl6pPr>
      <a:lvl7pPr marL="914400" algn="l" rtl="0" fontAlgn="base">
        <a:spcBef>
          <a:spcPct val="0"/>
        </a:spcBef>
        <a:spcAft>
          <a:spcPct val="0"/>
        </a:spcAft>
        <a:defRPr sz="2400" b="1">
          <a:solidFill>
            <a:schemeClr val="tx1"/>
          </a:solidFill>
          <a:latin typeface="Verdana" pitchFamily="34" charset="0"/>
          <a:ea typeface="ＭＳ Ｐゴシック" pitchFamily="-80" charset="-128"/>
        </a:defRPr>
      </a:lvl7pPr>
      <a:lvl8pPr marL="1371600" algn="l" rtl="0" fontAlgn="base">
        <a:spcBef>
          <a:spcPct val="0"/>
        </a:spcBef>
        <a:spcAft>
          <a:spcPct val="0"/>
        </a:spcAft>
        <a:defRPr sz="2400" b="1">
          <a:solidFill>
            <a:schemeClr val="tx1"/>
          </a:solidFill>
          <a:latin typeface="Verdana" pitchFamily="34" charset="0"/>
          <a:ea typeface="ＭＳ Ｐゴシック" pitchFamily="-80" charset="-128"/>
        </a:defRPr>
      </a:lvl8pPr>
      <a:lvl9pPr marL="1828800" algn="l" rtl="0" fontAlgn="base">
        <a:spcBef>
          <a:spcPct val="0"/>
        </a:spcBef>
        <a:spcAft>
          <a:spcPct val="0"/>
        </a:spcAft>
        <a:defRPr sz="2400" b="1">
          <a:solidFill>
            <a:schemeClr val="tx1"/>
          </a:solidFill>
          <a:latin typeface="Verdana" pitchFamily="34" charset="0"/>
          <a:ea typeface="ＭＳ Ｐゴシック" pitchFamily="-80" charset="-128"/>
        </a:defRPr>
      </a:lvl9pPr>
    </p:titleStyle>
    <p:bodyStyle>
      <a:lvl1pPr marL="188913" indent="-188913" algn="l" rtl="0" eaLnBrk="0" fontAlgn="base" hangingPunct="0">
        <a:spcBef>
          <a:spcPct val="20000"/>
        </a:spcBef>
        <a:spcAft>
          <a:spcPct val="0"/>
        </a:spcAft>
        <a:buChar char="•"/>
        <a:defRPr sz="1600">
          <a:solidFill>
            <a:schemeClr val="tx1"/>
          </a:solidFill>
          <a:latin typeface="+mn-lt"/>
          <a:ea typeface="+mn-ea"/>
          <a:cs typeface="+mn-cs"/>
        </a:defRPr>
      </a:lvl1pPr>
      <a:lvl2pPr marL="574675" indent="-195263" algn="l" rtl="0" eaLnBrk="0" fontAlgn="base" hangingPunct="0">
        <a:spcBef>
          <a:spcPct val="20000"/>
        </a:spcBef>
        <a:spcAft>
          <a:spcPct val="0"/>
        </a:spcAft>
        <a:buChar char="–"/>
        <a:defRPr sz="1600">
          <a:solidFill>
            <a:schemeClr val="tx1"/>
          </a:solidFill>
          <a:latin typeface="+mn-lt"/>
          <a:ea typeface="+mn-ea"/>
        </a:defRPr>
      </a:lvl2pPr>
      <a:lvl3pPr marL="1279525" indent="-228600" algn="l" rtl="0" eaLnBrk="0" fontAlgn="base" hangingPunct="0">
        <a:spcBef>
          <a:spcPct val="20000"/>
        </a:spcBef>
        <a:spcAft>
          <a:spcPct val="0"/>
        </a:spcAft>
        <a:buChar char="•"/>
        <a:defRPr sz="1600">
          <a:solidFill>
            <a:schemeClr val="tx1"/>
          </a:solidFill>
          <a:latin typeface="+mn-lt"/>
          <a:ea typeface="+mn-ea"/>
        </a:defRPr>
      </a:lvl3pPr>
      <a:lvl4pPr marL="1698625" indent="-228600" algn="l" rtl="0" eaLnBrk="0" fontAlgn="base" hangingPunct="0">
        <a:spcBef>
          <a:spcPct val="20000"/>
        </a:spcBef>
        <a:spcAft>
          <a:spcPct val="0"/>
        </a:spcAft>
        <a:buChar char="–"/>
        <a:defRPr sz="1600">
          <a:solidFill>
            <a:schemeClr val="tx1"/>
          </a:solidFill>
          <a:latin typeface="+mn-lt"/>
          <a:ea typeface="+mn-ea"/>
        </a:defRPr>
      </a:lvl4pPr>
      <a:lvl5pPr marL="2117725" indent="-228600" algn="l" rtl="0" eaLnBrk="0" fontAlgn="base" hangingPunct="0">
        <a:spcBef>
          <a:spcPct val="20000"/>
        </a:spcBef>
        <a:spcAft>
          <a:spcPct val="0"/>
        </a:spcAft>
        <a:buChar char="»"/>
        <a:defRPr sz="1600">
          <a:solidFill>
            <a:schemeClr val="tx1"/>
          </a:solidFill>
          <a:latin typeface="+mn-lt"/>
          <a:ea typeface="+mn-ea"/>
        </a:defRPr>
      </a:lvl5pPr>
      <a:lvl6pPr marL="2574925" indent="-228600" algn="l" rtl="0" fontAlgn="base">
        <a:spcBef>
          <a:spcPct val="20000"/>
        </a:spcBef>
        <a:spcAft>
          <a:spcPct val="0"/>
        </a:spcAft>
        <a:buChar char="»"/>
        <a:defRPr sz="1600">
          <a:solidFill>
            <a:schemeClr val="tx1"/>
          </a:solidFill>
          <a:latin typeface="+mn-lt"/>
          <a:ea typeface="+mn-ea"/>
        </a:defRPr>
      </a:lvl6pPr>
      <a:lvl7pPr marL="3032125" indent="-228600" algn="l" rtl="0" fontAlgn="base">
        <a:spcBef>
          <a:spcPct val="20000"/>
        </a:spcBef>
        <a:spcAft>
          <a:spcPct val="0"/>
        </a:spcAft>
        <a:buChar char="»"/>
        <a:defRPr sz="1600">
          <a:solidFill>
            <a:schemeClr val="tx1"/>
          </a:solidFill>
          <a:latin typeface="+mn-lt"/>
          <a:ea typeface="+mn-ea"/>
        </a:defRPr>
      </a:lvl7pPr>
      <a:lvl8pPr marL="3489325" indent="-228600" algn="l" rtl="0" fontAlgn="base">
        <a:spcBef>
          <a:spcPct val="20000"/>
        </a:spcBef>
        <a:spcAft>
          <a:spcPct val="0"/>
        </a:spcAft>
        <a:buChar char="»"/>
        <a:defRPr sz="1600">
          <a:solidFill>
            <a:schemeClr val="tx1"/>
          </a:solidFill>
          <a:latin typeface="+mn-lt"/>
          <a:ea typeface="+mn-ea"/>
        </a:defRPr>
      </a:lvl8pPr>
      <a:lvl9pPr marL="3946525" indent="-228600" algn="l" rtl="0" fontAlgn="base">
        <a:spcBef>
          <a:spcPct val="20000"/>
        </a:spcBef>
        <a:spcAft>
          <a:spcPct val="0"/>
        </a:spcAft>
        <a:buChar char="»"/>
        <a:defRPr sz="1600">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Pladsholder til titel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da-DK" smtClean="0"/>
              <a:t>Klik for at redigere i master</a:t>
            </a:r>
            <a:endParaRPr lang="da-DK"/>
          </a:p>
        </p:txBody>
      </p:sp>
      <p:sp>
        <p:nvSpPr>
          <p:cNvPr id="3" name="Pladsholder til tekst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da-DK" smtClean="0"/>
              <a:t>Klik for at redigere i master</a:t>
            </a:r>
          </a:p>
          <a:p>
            <a:pPr lvl="1"/>
            <a:r>
              <a:rPr lang="da-DK" smtClean="0"/>
              <a:t>Andet niveau</a:t>
            </a:r>
          </a:p>
          <a:p>
            <a:pPr lvl="2"/>
            <a:r>
              <a:rPr lang="da-DK" smtClean="0"/>
              <a:t>Tredje niveau</a:t>
            </a:r>
          </a:p>
          <a:p>
            <a:pPr lvl="3"/>
            <a:r>
              <a:rPr lang="da-DK" smtClean="0"/>
              <a:t>Fjerde niveau</a:t>
            </a:r>
          </a:p>
          <a:p>
            <a:pPr lvl="4"/>
            <a:r>
              <a:rPr lang="da-DK" smtClean="0"/>
              <a:t>Femte niveau</a:t>
            </a:r>
            <a:endParaRPr lang="da-DK"/>
          </a:p>
        </p:txBody>
      </p:sp>
      <p:sp>
        <p:nvSpPr>
          <p:cNvPr id="4" name="Pladsholder til dato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0691AEE-9A02-4C8A-A3FA-22231CFF8D0A}" type="datetimeFigureOut">
              <a:rPr lang="da-DK" smtClean="0"/>
              <a:t>29-02-2012</a:t>
            </a:fld>
            <a:endParaRPr lang="da-DK"/>
          </a:p>
        </p:txBody>
      </p:sp>
      <p:sp>
        <p:nvSpPr>
          <p:cNvPr id="5" name="Pladsholder til sidefod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a-DK"/>
          </a:p>
        </p:txBody>
      </p:sp>
      <p:sp>
        <p:nvSpPr>
          <p:cNvPr id="6" name="Pladsholder til diasnumm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CA2AA12-5B21-48B6-B362-FFCD27DCC011}" type="slidenum">
              <a:rPr lang="da-DK" smtClean="0"/>
              <a:t>‹nr.›</a:t>
            </a:fld>
            <a:endParaRPr lang="da-DK"/>
          </a:p>
        </p:txBody>
      </p:sp>
    </p:spTree>
    <p:extLst>
      <p:ext uri="{BB962C8B-B14F-4D97-AF65-F5344CB8AC3E}">
        <p14:creationId xmlns:p14="http://schemas.microsoft.com/office/powerpoint/2010/main" val="4147151925"/>
      </p:ext>
    </p:extLst>
  </p:cSld>
  <p:clrMap bg1="lt1" tx1="dk1" bg2="lt2" tx2="dk2" accent1="accent1" accent2="accent2" accent3="accent3" accent4="accent4" accent5="accent5" accent6="accent6" hlink="hlink" folHlink="folHlink"/>
  <p:sldLayoutIdLst>
    <p:sldLayoutId id="2147483725" r:id="rId1"/>
    <p:sldLayoutId id="2147483726" r:id="rId2"/>
    <p:sldLayoutId id="2147483727" r:id="rId3"/>
    <p:sldLayoutId id="2147483728" r:id="rId4"/>
    <p:sldLayoutId id="2147483729" r:id="rId5"/>
    <p:sldLayoutId id="2147483730" r:id="rId6"/>
    <p:sldLayoutId id="2147483731" r:id="rId7"/>
    <p:sldLayoutId id="2147483732" r:id="rId8"/>
    <p:sldLayoutId id="2147483733" r:id="rId9"/>
    <p:sldLayoutId id="2147483734" r:id="rId10"/>
    <p:sldLayoutId id="2147483735"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bwMode="auto">
          <a:xfrm>
            <a:off x="609600" y="304800"/>
            <a:ext cx="7772400" cy="1143000"/>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p>
            <a:pPr lvl="0"/>
            <a:r>
              <a:rPr lang="en-GB" smtClean="0"/>
              <a:t>Click to edit Master title style</a:t>
            </a:r>
          </a:p>
        </p:txBody>
      </p:sp>
      <p:sp>
        <p:nvSpPr>
          <p:cNvPr id="2051" name="Rectangle 3"/>
          <p:cNvSpPr>
            <a:spLocks noGrp="1" noChangeArrowheads="1"/>
          </p:cNvSpPr>
          <p:nvPr>
            <p:ph type="body" idx="1"/>
          </p:nvPr>
        </p:nvSpPr>
        <p:spPr bwMode="auto">
          <a:xfrm>
            <a:off x="609600" y="1600200"/>
            <a:ext cx="7772400" cy="456565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p>
        </p:txBody>
      </p:sp>
      <p:pic>
        <p:nvPicPr>
          <p:cNvPr id="2052" name="Picture 7" descr="DTU-DK-A1"/>
          <p:cNvPicPr>
            <a:picLocks noChangeAspect="1" noChangeArrowheads="1"/>
          </p:cNvPicPr>
          <p:nvPr/>
        </p:nvPicPr>
        <p:blipFill>
          <a:blip r:embed="rId13"/>
          <a:srcRect l="78432"/>
          <a:stretch>
            <a:fillRect/>
          </a:stretch>
        </p:blipFill>
        <p:spPr bwMode="auto">
          <a:xfrm>
            <a:off x="8270875" y="279400"/>
            <a:ext cx="479425" cy="533400"/>
          </a:xfrm>
          <a:prstGeom prst="rect">
            <a:avLst/>
          </a:prstGeom>
          <a:noFill/>
          <a:ln w="9525">
            <a:noFill/>
            <a:miter lim="800000"/>
            <a:headEnd/>
            <a:tailEnd/>
          </a:ln>
        </p:spPr>
      </p:pic>
      <p:sp>
        <p:nvSpPr>
          <p:cNvPr id="2053" name="Rectangle 9"/>
          <p:cNvSpPr>
            <a:spLocks noChangeArrowheads="1"/>
          </p:cNvSpPr>
          <p:nvPr/>
        </p:nvSpPr>
        <p:spPr bwMode="auto">
          <a:xfrm>
            <a:off x="7618413" y="6477000"/>
            <a:ext cx="763587" cy="304800"/>
          </a:xfrm>
          <a:prstGeom prst="rect">
            <a:avLst/>
          </a:prstGeom>
          <a:noFill/>
          <a:ln w="9525">
            <a:noFill/>
            <a:miter lim="800000"/>
            <a:headEnd/>
            <a:tailEnd/>
          </a:ln>
        </p:spPr>
        <p:txBody>
          <a:bodyPr lIns="0" tIns="0" rIns="0" bIns="0"/>
          <a:lstStyle/>
          <a:p>
            <a:pPr algn="r" eaLnBrk="0" hangingPunct="0">
              <a:spcBef>
                <a:spcPct val="0"/>
              </a:spcBef>
            </a:pPr>
            <a:r>
              <a:rPr lang="en-GB" sz="900"/>
              <a:t>17/04/2008</a:t>
            </a:r>
            <a:endParaRPr lang="da-DK" sz="900"/>
          </a:p>
        </p:txBody>
      </p:sp>
      <p:sp>
        <p:nvSpPr>
          <p:cNvPr id="2054" name="Rectangle 10"/>
          <p:cNvSpPr>
            <a:spLocks noChangeArrowheads="1"/>
          </p:cNvSpPr>
          <p:nvPr/>
        </p:nvSpPr>
        <p:spPr bwMode="auto">
          <a:xfrm>
            <a:off x="4800600" y="6477000"/>
            <a:ext cx="2741613" cy="304800"/>
          </a:xfrm>
          <a:prstGeom prst="rect">
            <a:avLst/>
          </a:prstGeom>
          <a:noFill/>
          <a:ln w="9525">
            <a:noFill/>
            <a:miter lim="800000"/>
            <a:headEnd/>
            <a:tailEnd/>
          </a:ln>
        </p:spPr>
        <p:txBody>
          <a:bodyPr lIns="0" tIns="0" rIns="0" bIns="0"/>
          <a:lstStyle/>
          <a:p>
            <a:pPr algn="r" eaLnBrk="0" hangingPunct="0">
              <a:spcBef>
                <a:spcPct val="0"/>
              </a:spcBef>
            </a:pPr>
            <a:r>
              <a:rPr lang="da-DK" sz="900"/>
              <a:t>Presentation name</a:t>
            </a:r>
          </a:p>
        </p:txBody>
      </p:sp>
      <p:sp>
        <p:nvSpPr>
          <p:cNvPr id="2055" name="Rectangle 11"/>
          <p:cNvSpPr>
            <a:spLocks noChangeArrowheads="1"/>
          </p:cNvSpPr>
          <p:nvPr/>
        </p:nvSpPr>
        <p:spPr bwMode="auto">
          <a:xfrm>
            <a:off x="609600" y="6477000"/>
            <a:ext cx="304800" cy="304800"/>
          </a:xfrm>
          <a:prstGeom prst="rect">
            <a:avLst/>
          </a:prstGeom>
          <a:noFill/>
          <a:ln w="9525">
            <a:noFill/>
            <a:miter lim="800000"/>
            <a:headEnd/>
            <a:tailEnd/>
          </a:ln>
        </p:spPr>
        <p:txBody>
          <a:bodyPr lIns="0" tIns="0" rIns="0" bIns="0"/>
          <a:lstStyle/>
          <a:p>
            <a:pPr eaLnBrk="0" hangingPunct="0">
              <a:spcBef>
                <a:spcPct val="0"/>
              </a:spcBef>
            </a:pPr>
            <a:fld id="{1A9B70A0-9642-4C5C-93A7-EB5F7156C3D6}" type="slidenum">
              <a:rPr lang="da-DK" sz="900"/>
              <a:pPr eaLnBrk="0" hangingPunct="0">
                <a:spcBef>
                  <a:spcPct val="0"/>
                </a:spcBef>
              </a:pPr>
              <a:t>‹nr.›</a:t>
            </a:fld>
            <a:endParaRPr lang="da-DK" sz="900"/>
          </a:p>
        </p:txBody>
      </p:sp>
      <p:sp>
        <p:nvSpPr>
          <p:cNvPr id="2056" name="Rectangle 12"/>
          <p:cNvSpPr>
            <a:spLocks noChangeArrowheads="1"/>
          </p:cNvSpPr>
          <p:nvPr/>
        </p:nvSpPr>
        <p:spPr bwMode="auto">
          <a:xfrm>
            <a:off x="989013" y="6477000"/>
            <a:ext cx="3692525" cy="304800"/>
          </a:xfrm>
          <a:prstGeom prst="rect">
            <a:avLst/>
          </a:prstGeom>
          <a:noFill/>
          <a:ln w="9525">
            <a:noFill/>
            <a:miter lim="800000"/>
            <a:headEnd/>
            <a:tailEnd/>
          </a:ln>
        </p:spPr>
        <p:txBody>
          <a:bodyPr lIns="0" tIns="0" rIns="0" bIns="0"/>
          <a:lstStyle/>
          <a:p>
            <a:pPr eaLnBrk="0" hangingPunct="0">
              <a:spcBef>
                <a:spcPct val="0"/>
              </a:spcBef>
            </a:pPr>
            <a:r>
              <a:rPr lang="en-GB" sz="900" b="1"/>
              <a:t>DTU Aqua, Technical University of Denmark</a:t>
            </a:r>
          </a:p>
        </p:txBody>
      </p:sp>
    </p:spTree>
  </p:cSld>
  <p:clrMap bg1="lt1" tx1="dk1" bg2="lt2" tx2="dk2" accent1="accent1" accent2="accent2" accent3="accent3" accent4="accent4" accent5="accent5" accent6="accent6" hlink="hlink" folHlink="folHlink"/>
  <p:sldLayoutIdLst>
    <p:sldLayoutId id="2147483723" r:id="rId1"/>
    <p:sldLayoutId id="2147483712" r:id="rId2"/>
    <p:sldLayoutId id="2147483713" r:id="rId3"/>
    <p:sldLayoutId id="2147483714" r:id="rId4"/>
    <p:sldLayoutId id="2147483715" r:id="rId5"/>
    <p:sldLayoutId id="2147483716" r:id="rId6"/>
    <p:sldLayoutId id="2147483717" r:id="rId7"/>
    <p:sldLayoutId id="2147483718" r:id="rId8"/>
    <p:sldLayoutId id="2147483719" r:id="rId9"/>
    <p:sldLayoutId id="2147483720" r:id="rId10"/>
    <p:sldLayoutId id="2147483721" r:id="rId11"/>
  </p:sldLayoutIdLst>
  <p:hf hdr="0"/>
  <p:txStyles>
    <p:titleStyle>
      <a:lvl1pPr algn="l" rtl="0" eaLnBrk="0" fontAlgn="base" hangingPunct="0">
        <a:spcBef>
          <a:spcPct val="0"/>
        </a:spcBef>
        <a:spcAft>
          <a:spcPct val="0"/>
        </a:spcAft>
        <a:defRPr sz="2400" b="1">
          <a:solidFill>
            <a:schemeClr val="tx1"/>
          </a:solidFill>
          <a:latin typeface="+mj-lt"/>
          <a:ea typeface="+mj-ea"/>
          <a:cs typeface="+mj-cs"/>
        </a:defRPr>
      </a:lvl1pPr>
      <a:lvl2pPr algn="l" rtl="0" eaLnBrk="0" fontAlgn="base" hangingPunct="0">
        <a:spcBef>
          <a:spcPct val="0"/>
        </a:spcBef>
        <a:spcAft>
          <a:spcPct val="0"/>
        </a:spcAft>
        <a:defRPr sz="2400" b="1">
          <a:solidFill>
            <a:schemeClr val="tx1"/>
          </a:solidFill>
          <a:latin typeface="Verdana" pitchFamily="34" charset="0"/>
          <a:ea typeface="ＭＳ Ｐゴシック" pitchFamily="-80" charset="-128"/>
        </a:defRPr>
      </a:lvl2pPr>
      <a:lvl3pPr algn="l" rtl="0" eaLnBrk="0" fontAlgn="base" hangingPunct="0">
        <a:spcBef>
          <a:spcPct val="0"/>
        </a:spcBef>
        <a:spcAft>
          <a:spcPct val="0"/>
        </a:spcAft>
        <a:defRPr sz="2400" b="1">
          <a:solidFill>
            <a:schemeClr val="tx1"/>
          </a:solidFill>
          <a:latin typeface="Verdana" pitchFamily="34" charset="0"/>
          <a:ea typeface="ＭＳ Ｐゴシック" pitchFamily="-80" charset="-128"/>
        </a:defRPr>
      </a:lvl3pPr>
      <a:lvl4pPr algn="l" rtl="0" eaLnBrk="0" fontAlgn="base" hangingPunct="0">
        <a:spcBef>
          <a:spcPct val="0"/>
        </a:spcBef>
        <a:spcAft>
          <a:spcPct val="0"/>
        </a:spcAft>
        <a:defRPr sz="2400" b="1">
          <a:solidFill>
            <a:schemeClr val="tx1"/>
          </a:solidFill>
          <a:latin typeface="Verdana" pitchFamily="34" charset="0"/>
          <a:ea typeface="ＭＳ Ｐゴシック" pitchFamily="-80" charset="-128"/>
        </a:defRPr>
      </a:lvl4pPr>
      <a:lvl5pPr algn="l" rtl="0" eaLnBrk="0" fontAlgn="base" hangingPunct="0">
        <a:spcBef>
          <a:spcPct val="0"/>
        </a:spcBef>
        <a:spcAft>
          <a:spcPct val="0"/>
        </a:spcAft>
        <a:defRPr sz="2400" b="1">
          <a:solidFill>
            <a:schemeClr val="tx1"/>
          </a:solidFill>
          <a:latin typeface="Verdana" pitchFamily="34" charset="0"/>
          <a:ea typeface="ＭＳ Ｐゴシック" pitchFamily="-80" charset="-128"/>
        </a:defRPr>
      </a:lvl5pPr>
      <a:lvl6pPr marL="457200" algn="l" rtl="0" fontAlgn="base">
        <a:spcBef>
          <a:spcPct val="0"/>
        </a:spcBef>
        <a:spcAft>
          <a:spcPct val="0"/>
        </a:spcAft>
        <a:defRPr sz="2400" b="1">
          <a:solidFill>
            <a:schemeClr val="tx1"/>
          </a:solidFill>
          <a:latin typeface="Verdana" pitchFamily="34" charset="0"/>
          <a:ea typeface="ＭＳ Ｐゴシック" pitchFamily="-80" charset="-128"/>
        </a:defRPr>
      </a:lvl6pPr>
      <a:lvl7pPr marL="914400" algn="l" rtl="0" fontAlgn="base">
        <a:spcBef>
          <a:spcPct val="0"/>
        </a:spcBef>
        <a:spcAft>
          <a:spcPct val="0"/>
        </a:spcAft>
        <a:defRPr sz="2400" b="1">
          <a:solidFill>
            <a:schemeClr val="tx1"/>
          </a:solidFill>
          <a:latin typeface="Verdana" pitchFamily="34" charset="0"/>
          <a:ea typeface="ＭＳ Ｐゴシック" pitchFamily="-80" charset="-128"/>
        </a:defRPr>
      </a:lvl7pPr>
      <a:lvl8pPr marL="1371600" algn="l" rtl="0" fontAlgn="base">
        <a:spcBef>
          <a:spcPct val="0"/>
        </a:spcBef>
        <a:spcAft>
          <a:spcPct val="0"/>
        </a:spcAft>
        <a:defRPr sz="2400" b="1">
          <a:solidFill>
            <a:schemeClr val="tx1"/>
          </a:solidFill>
          <a:latin typeface="Verdana" pitchFamily="34" charset="0"/>
          <a:ea typeface="ＭＳ Ｐゴシック" pitchFamily="-80" charset="-128"/>
        </a:defRPr>
      </a:lvl8pPr>
      <a:lvl9pPr marL="1828800" algn="l" rtl="0" fontAlgn="base">
        <a:spcBef>
          <a:spcPct val="0"/>
        </a:spcBef>
        <a:spcAft>
          <a:spcPct val="0"/>
        </a:spcAft>
        <a:defRPr sz="2400" b="1">
          <a:solidFill>
            <a:schemeClr val="tx1"/>
          </a:solidFill>
          <a:latin typeface="Verdana" pitchFamily="34" charset="0"/>
          <a:ea typeface="ＭＳ Ｐゴシック" pitchFamily="-80" charset="-128"/>
        </a:defRPr>
      </a:lvl9pPr>
    </p:titleStyle>
    <p:bodyStyle>
      <a:lvl1pPr marL="188913" indent="-188913" algn="l" rtl="0" eaLnBrk="0" fontAlgn="base" hangingPunct="0">
        <a:spcBef>
          <a:spcPct val="20000"/>
        </a:spcBef>
        <a:spcAft>
          <a:spcPct val="0"/>
        </a:spcAft>
        <a:buChar char="•"/>
        <a:defRPr sz="1600">
          <a:solidFill>
            <a:schemeClr val="tx1"/>
          </a:solidFill>
          <a:latin typeface="+mn-lt"/>
          <a:ea typeface="+mn-ea"/>
          <a:cs typeface="+mn-cs"/>
        </a:defRPr>
      </a:lvl1pPr>
      <a:lvl2pPr marL="574675" indent="-195263" algn="l" rtl="0" eaLnBrk="0" fontAlgn="base" hangingPunct="0">
        <a:spcBef>
          <a:spcPct val="20000"/>
        </a:spcBef>
        <a:spcAft>
          <a:spcPct val="0"/>
        </a:spcAft>
        <a:buChar char="–"/>
        <a:defRPr sz="1600">
          <a:solidFill>
            <a:schemeClr val="tx1"/>
          </a:solidFill>
          <a:latin typeface="+mn-lt"/>
          <a:ea typeface="+mn-ea"/>
        </a:defRPr>
      </a:lvl2pPr>
      <a:lvl3pPr marL="1279525" indent="-228600" algn="l" rtl="0" eaLnBrk="0" fontAlgn="base" hangingPunct="0">
        <a:spcBef>
          <a:spcPct val="20000"/>
        </a:spcBef>
        <a:spcAft>
          <a:spcPct val="0"/>
        </a:spcAft>
        <a:buChar char="•"/>
        <a:defRPr sz="1600">
          <a:solidFill>
            <a:schemeClr val="tx1"/>
          </a:solidFill>
          <a:latin typeface="+mn-lt"/>
          <a:ea typeface="+mn-ea"/>
        </a:defRPr>
      </a:lvl3pPr>
      <a:lvl4pPr marL="1698625" indent="-228600" algn="l" rtl="0" eaLnBrk="0" fontAlgn="base" hangingPunct="0">
        <a:spcBef>
          <a:spcPct val="20000"/>
        </a:spcBef>
        <a:spcAft>
          <a:spcPct val="0"/>
        </a:spcAft>
        <a:buChar char="–"/>
        <a:defRPr sz="1600">
          <a:solidFill>
            <a:schemeClr val="tx1"/>
          </a:solidFill>
          <a:latin typeface="+mn-lt"/>
          <a:ea typeface="+mn-ea"/>
        </a:defRPr>
      </a:lvl4pPr>
      <a:lvl5pPr marL="2117725" indent="-228600" algn="l" rtl="0" eaLnBrk="0" fontAlgn="base" hangingPunct="0">
        <a:spcBef>
          <a:spcPct val="20000"/>
        </a:spcBef>
        <a:spcAft>
          <a:spcPct val="0"/>
        </a:spcAft>
        <a:buChar char="»"/>
        <a:defRPr sz="1600">
          <a:solidFill>
            <a:schemeClr val="tx1"/>
          </a:solidFill>
          <a:latin typeface="+mn-lt"/>
          <a:ea typeface="+mn-ea"/>
        </a:defRPr>
      </a:lvl5pPr>
      <a:lvl6pPr marL="2574925" indent="-228600" algn="l" rtl="0" fontAlgn="base">
        <a:spcBef>
          <a:spcPct val="20000"/>
        </a:spcBef>
        <a:spcAft>
          <a:spcPct val="0"/>
        </a:spcAft>
        <a:buChar char="»"/>
        <a:defRPr sz="1600">
          <a:solidFill>
            <a:schemeClr val="tx1"/>
          </a:solidFill>
          <a:latin typeface="+mn-lt"/>
          <a:ea typeface="+mn-ea"/>
        </a:defRPr>
      </a:lvl6pPr>
      <a:lvl7pPr marL="3032125" indent="-228600" algn="l" rtl="0" fontAlgn="base">
        <a:spcBef>
          <a:spcPct val="20000"/>
        </a:spcBef>
        <a:spcAft>
          <a:spcPct val="0"/>
        </a:spcAft>
        <a:buChar char="»"/>
        <a:defRPr sz="1600">
          <a:solidFill>
            <a:schemeClr val="tx1"/>
          </a:solidFill>
          <a:latin typeface="+mn-lt"/>
          <a:ea typeface="+mn-ea"/>
        </a:defRPr>
      </a:lvl7pPr>
      <a:lvl8pPr marL="3489325" indent="-228600" algn="l" rtl="0" fontAlgn="base">
        <a:spcBef>
          <a:spcPct val="20000"/>
        </a:spcBef>
        <a:spcAft>
          <a:spcPct val="0"/>
        </a:spcAft>
        <a:buChar char="»"/>
        <a:defRPr sz="1600">
          <a:solidFill>
            <a:schemeClr val="tx1"/>
          </a:solidFill>
          <a:latin typeface="+mn-lt"/>
          <a:ea typeface="+mn-ea"/>
        </a:defRPr>
      </a:lvl8pPr>
      <a:lvl9pPr marL="3946525" indent="-228600" algn="l" rtl="0" fontAlgn="base">
        <a:spcBef>
          <a:spcPct val="20000"/>
        </a:spcBef>
        <a:spcAft>
          <a:spcPct val="0"/>
        </a:spcAft>
        <a:buChar char="»"/>
        <a:defRPr sz="1600">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9.jpg"/><Relationship Id="rId5" Type="http://schemas.openxmlformats.org/officeDocument/2006/relationships/image" Target="../media/image8.png"/><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2.xml"/><Relationship Id="rId1" Type="http://schemas.openxmlformats.org/officeDocument/2006/relationships/slideLayout" Target="../slideLayouts/slideLayout4.xml"/><Relationship Id="rId5" Type="http://schemas.openxmlformats.org/officeDocument/2006/relationships/image" Target="../media/image18.emf"/><Relationship Id="rId4" Type="http://schemas.openxmlformats.org/officeDocument/2006/relationships/image" Target="../media/image17.jpe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jpe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22.jpeg"/><Relationship Id="rId5" Type="http://schemas.openxmlformats.org/officeDocument/2006/relationships/image" Target="../media/image21.jpeg"/><Relationship Id="rId4" Type="http://schemas.openxmlformats.org/officeDocument/2006/relationships/image" Target="../media/image20.jpeg"/></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xml"/><Relationship Id="rId1" Type="http://schemas.openxmlformats.org/officeDocument/2006/relationships/slideLayout" Target="../slideLayouts/slideLayout4.xml"/><Relationship Id="rId5" Type="http://schemas.openxmlformats.org/officeDocument/2006/relationships/image" Target="../media/image25.wmf"/><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28.jpeg"/><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3" Type="http://schemas.openxmlformats.org/officeDocument/2006/relationships/image" Target="../media/image15.pdf"/><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image" Target="../media/image32.emf"/><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4" name="Billede 1"/>
          <p:cNvPicPr>
            <a:picLocks noChangeAspect="1"/>
          </p:cNvPicPr>
          <p:nvPr/>
        </p:nvPicPr>
        <p:blipFill>
          <a:blip r:embed="rId3"/>
          <a:srcRect/>
          <a:stretch>
            <a:fillRect/>
          </a:stretch>
        </p:blipFill>
        <p:spPr bwMode="auto">
          <a:xfrm>
            <a:off x="5653964" y="4511675"/>
            <a:ext cx="3505200" cy="2346325"/>
          </a:xfrm>
          <a:prstGeom prst="rect">
            <a:avLst/>
          </a:prstGeom>
          <a:noFill/>
          <a:ln w="9525">
            <a:noFill/>
            <a:miter lim="800000"/>
            <a:headEnd/>
            <a:tailEnd/>
          </a:ln>
        </p:spPr>
      </p:pic>
      <p:pic>
        <p:nvPicPr>
          <p:cNvPr id="5127" name="Picture 6"/>
          <p:cNvPicPr>
            <a:picLocks noChangeAspect="1" noChangeArrowheads="1"/>
          </p:cNvPicPr>
          <p:nvPr/>
        </p:nvPicPr>
        <p:blipFill>
          <a:blip r:embed="rId4"/>
          <a:srcRect/>
          <a:stretch>
            <a:fillRect/>
          </a:stretch>
        </p:blipFill>
        <p:spPr bwMode="auto">
          <a:xfrm>
            <a:off x="2240505" y="2166794"/>
            <a:ext cx="4386468" cy="2412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122" name="Rectangle 2"/>
          <p:cNvSpPr>
            <a:spLocks noGrp="1" noChangeArrowheads="1"/>
          </p:cNvSpPr>
          <p:nvPr>
            <p:ph type="title"/>
          </p:nvPr>
        </p:nvSpPr>
        <p:spPr>
          <a:xfrm>
            <a:off x="2051720" y="692696"/>
            <a:ext cx="4320480" cy="638944"/>
          </a:xfrm>
        </p:spPr>
        <p:txBody>
          <a:bodyPr/>
          <a:lstStyle/>
          <a:p>
            <a:pPr eaLnBrk="1" hangingPunct="1"/>
            <a:r>
              <a:rPr lang="en-US" sz="3200" dirty="0" smtClean="0"/>
              <a:t>	- Case studies</a:t>
            </a:r>
          </a:p>
        </p:txBody>
      </p:sp>
      <p:pic>
        <p:nvPicPr>
          <p:cNvPr id="5126" name="Picture 5"/>
          <p:cNvPicPr>
            <a:picLocks noChangeAspect="1" noChangeArrowheads="1"/>
          </p:cNvPicPr>
          <p:nvPr/>
        </p:nvPicPr>
        <p:blipFill>
          <a:blip r:embed="rId5"/>
          <a:srcRect/>
          <a:stretch>
            <a:fillRect/>
          </a:stretch>
        </p:blipFill>
        <p:spPr bwMode="auto">
          <a:xfrm>
            <a:off x="6300193" y="2157625"/>
            <a:ext cx="2008194" cy="2412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ekstboks 1"/>
          <p:cNvSpPr txBox="1"/>
          <p:nvPr/>
        </p:nvSpPr>
        <p:spPr>
          <a:xfrm>
            <a:off x="539552" y="6453336"/>
            <a:ext cx="216024" cy="338554"/>
          </a:xfrm>
          <a:prstGeom prst="rect">
            <a:avLst/>
          </a:prstGeom>
          <a:solidFill>
            <a:schemeClr val="bg1"/>
          </a:solidFill>
        </p:spPr>
        <p:txBody>
          <a:bodyPr wrap="square" rtlCol="0">
            <a:spAutoFit/>
          </a:bodyPr>
          <a:lstStyle/>
          <a:p>
            <a:endParaRPr lang="da-DK" dirty="0"/>
          </a:p>
        </p:txBody>
      </p:sp>
      <p:pic>
        <p:nvPicPr>
          <p:cNvPr id="3" name="Billed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71600" y="2166277"/>
            <a:ext cx="1628721" cy="2412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Tekstboks 3"/>
          <p:cNvSpPr txBox="1"/>
          <p:nvPr/>
        </p:nvSpPr>
        <p:spPr>
          <a:xfrm>
            <a:off x="2240505" y="1484784"/>
            <a:ext cx="4386468" cy="338554"/>
          </a:xfrm>
          <a:prstGeom prst="rect">
            <a:avLst/>
          </a:prstGeom>
          <a:noFill/>
        </p:spPr>
        <p:txBody>
          <a:bodyPr wrap="square" rtlCol="0">
            <a:spAutoFit/>
          </a:bodyPr>
          <a:lstStyle/>
          <a:p>
            <a:r>
              <a:rPr lang="en-US" dirty="0" smtClean="0"/>
              <a:t>Einar Eg Nielsen DTU-Aqua Denmark</a:t>
            </a:r>
            <a:endParaRPr lang="en-US" dirty="0"/>
          </a:p>
        </p:txBody>
      </p:sp>
    </p:spTree>
    <p:extLst>
      <p:ext uri="{BB962C8B-B14F-4D97-AF65-F5344CB8AC3E}">
        <p14:creationId xmlns:p14="http://schemas.microsoft.com/office/powerpoint/2010/main" val="360114022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el 1"/>
          <p:cNvSpPr>
            <a:spLocks noGrp="1"/>
          </p:cNvSpPr>
          <p:nvPr>
            <p:ph type="title"/>
          </p:nvPr>
        </p:nvSpPr>
        <p:spPr>
          <a:xfrm>
            <a:off x="755576" y="476672"/>
            <a:ext cx="5544988" cy="522312"/>
          </a:xfrm>
        </p:spPr>
        <p:txBody>
          <a:bodyPr/>
          <a:lstStyle/>
          <a:p>
            <a:r>
              <a:rPr lang="en-US" dirty="0" smtClean="0"/>
              <a:t>Importance for North Sea cod</a:t>
            </a:r>
          </a:p>
        </p:txBody>
      </p:sp>
      <p:sp>
        <p:nvSpPr>
          <p:cNvPr id="4" name="Pladsholder til indhold 3"/>
          <p:cNvSpPr>
            <a:spLocks noGrp="1"/>
          </p:cNvSpPr>
          <p:nvPr>
            <p:ph sz="half" idx="1"/>
          </p:nvPr>
        </p:nvSpPr>
        <p:spPr>
          <a:xfrm>
            <a:off x="323528" y="1628800"/>
            <a:ext cx="4320480" cy="4781550"/>
          </a:xfrm>
        </p:spPr>
        <p:txBody>
          <a:bodyPr/>
          <a:lstStyle/>
          <a:p>
            <a:pPr marL="361950" indent="-276225">
              <a:buClr>
                <a:srgbClr val="990000"/>
              </a:buClr>
              <a:buSzPct val="141000"/>
              <a:buFont typeface="Arial" pitchFamily="34" charset="0"/>
              <a:buChar char="•"/>
              <a:defRPr/>
            </a:pPr>
            <a:r>
              <a:rPr lang="en-US" sz="1600" dirty="0" smtClean="0"/>
              <a:t>Three units identified by SNP analysis</a:t>
            </a:r>
          </a:p>
          <a:p>
            <a:pPr marL="361950" indent="-276225">
              <a:buClr>
                <a:srgbClr val="990000"/>
              </a:buClr>
              <a:buSzPct val="141000"/>
              <a:buFont typeface="Arial" pitchFamily="34" charset="0"/>
              <a:buChar char="•"/>
              <a:defRPr/>
            </a:pPr>
            <a:endParaRPr lang="en-US" sz="1600" dirty="0" smtClean="0"/>
          </a:p>
          <a:p>
            <a:pPr marL="361950" indent="-276225">
              <a:buClr>
                <a:srgbClr val="990000"/>
              </a:buClr>
              <a:buSzPct val="141000"/>
              <a:buFont typeface="Arial" pitchFamily="34" charset="0"/>
              <a:buChar char="•"/>
              <a:defRPr/>
            </a:pPr>
            <a:r>
              <a:rPr lang="en-US" sz="1600" dirty="0" smtClean="0"/>
              <a:t>Spatial </a:t>
            </a:r>
            <a:r>
              <a:rPr lang="en-US" sz="1600" dirty="0" err="1" smtClean="0"/>
              <a:t>modelling</a:t>
            </a:r>
            <a:r>
              <a:rPr lang="en-US" sz="1600" dirty="0" smtClean="0"/>
              <a:t> (by MASTS group) suggest that the </a:t>
            </a:r>
            <a:r>
              <a:rPr lang="en-GB" sz="1600" dirty="0"/>
              <a:t>north-eastern North </a:t>
            </a:r>
            <a:r>
              <a:rPr lang="en-GB" sz="1600" dirty="0" smtClean="0"/>
              <a:t>Sea population is less productive and more vulnerable to fishing</a:t>
            </a:r>
          </a:p>
          <a:p>
            <a:pPr marL="361950" indent="-276225">
              <a:buClr>
                <a:srgbClr val="990000"/>
              </a:buClr>
              <a:buSzPct val="141000"/>
              <a:buFont typeface="Arial" pitchFamily="34" charset="0"/>
              <a:buChar char="•"/>
              <a:defRPr/>
            </a:pPr>
            <a:endParaRPr lang="en-GB" sz="1600" dirty="0"/>
          </a:p>
          <a:p>
            <a:pPr marL="361950" indent="-276225">
              <a:buClr>
                <a:srgbClr val="990000"/>
              </a:buClr>
              <a:buSzPct val="141000"/>
              <a:buFont typeface="Arial" pitchFamily="34" charset="0"/>
              <a:buChar char="•"/>
              <a:defRPr/>
            </a:pPr>
            <a:r>
              <a:rPr lang="en-GB" sz="1600" dirty="0" smtClean="0"/>
              <a:t>Continued fishing at overall sustainable intensities in the North Sea, without taking population structure into account, is likely to lead to unintended depletion of the north-eastern population</a:t>
            </a:r>
          </a:p>
          <a:p>
            <a:pPr marL="361950" indent="-276225">
              <a:buClr>
                <a:srgbClr val="990000"/>
              </a:buClr>
              <a:buSzPct val="141000"/>
              <a:buFont typeface="Arial" pitchFamily="34" charset="0"/>
              <a:buChar char="•"/>
              <a:defRPr/>
            </a:pPr>
            <a:endParaRPr lang="en-GB" sz="1600" dirty="0"/>
          </a:p>
          <a:p>
            <a:pPr marL="361950" indent="-276225">
              <a:buClr>
                <a:srgbClr val="990000"/>
              </a:buClr>
              <a:buSzPct val="141000"/>
              <a:buFont typeface="Arial" pitchFamily="34" charset="0"/>
              <a:buChar char="•"/>
              <a:defRPr/>
            </a:pPr>
            <a:r>
              <a:rPr lang="en-GB" sz="1600" dirty="0"/>
              <a:t>S</a:t>
            </a:r>
            <a:r>
              <a:rPr lang="en-GB" sz="1600" dirty="0" smtClean="0"/>
              <a:t>patial </a:t>
            </a:r>
            <a:r>
              <a:rPr lang="en-GB" sz="1600" dirty="0"/>
              <a:t>considerations must be incorporated into fisheries management, if conservation of population diversity is to be </a:t>
            </a:r>
            <a:r>
              <a:rPr lang="en-GB" sz="1600" dirty="0" smtClean="0"/>
              <a:t>achieved</a:t>
            </a:r>
            <a:endParaRPr lang="en-US" sz="1600" dirty="0"/>
          </a:p>
          <a:p>
            <a:pPr>
              <a:defRPr/>
            </a:pPr>
            <a:endParaRPr lang="en-US" sz="1600" dirty="0"/>
          </a:p>
        </p:txBody>
      </p:sp>
      <p:pic>
        <p:nvPicPr>
          <p:cNvPr id="17412" name="Picture 2"/>
          <p:cNvPicPr>
            <a:picLocks noGrp="1" noChangeAspect="1" noChangeArrowheads="1"/>
          </p:cNvPicPr>
          <p:nvPr>
            <p:ph sz="half" idx="2"/>
          </p:nvPr>
        </p:nvPicPr>
        <p:blipFill>
          <a:blip r:embed="rId2"/>
          <a:srcRect/>
          <a:stretch>
            <a:fillRect/>
          </a:stretch>
        </p:blipFill>
        <p:spPr>
          <a:xfrm>
            <a:off x="4787900" y="1700808"/>
            <a:ext cx="3810000" cy="4222750"/>
          </a:xfrm>
          <a:prstGeom prst="rect">
            <a:avLst/>
          </a:prstGeom>
          <a:ln>
            <a:noFill/>
          </a:ln>
          <a:effectLst>
            <a:outerShdw blurRad="292100" dist="139700" dir="2700000" algn="tl" rotWithShape="0">
              <a:srgbClr val="333333">
                <a:alpha val="65000"/>
              </a:srgbClr>
            </a:outerShdw>
          </a:effectLst>
        </p:spPr>
      </p:pic>
      <p:sp>
        <p:nvSpPr>
          <p:cNvPr id="17413" name="Afrundet rektangel 6"/>
          <p:cNvSpPr>
            <a:spLocks noChangeArrowheads="1"/>
          </p:cNvSpPr>
          <p:nvPr/>
        </p:nvSpPr>
        <p:spPr bwMode="auto">
          <a:xfrm>
            <a:off x="6732240" y="2060575"/>
            <a:ext cx="863600" cy="1081088"/>
          </a:xfrm>
          <a:prstGeom prst="roundRect">
            <a:avLst>
              <a:gd name="adj" fmla="val 16667"/>
            </a:avLst>
          </a:prstGeom>
          <a:noFill/>
          <a:ln w="19050" algn="ctr">
            <a:solidFill>
              <a:srgbClr val="990000"/>
            </a:solidFill>
            <a:round/>
            <a:headEnd/>
            <a:tailEnd/>
          </a:ln>
        </p:spPr>
        <p:txBody>
          <a:bodyPr lIns="0" tIns="0" rIns="0" bIns="0"/>
          <a:lstStyle/>
          <a:p>
            <a:endParaRPr lang="en-US"/>
          </a:p>
        </p:txBody>
      </p:sp>
      <p:sp>
        <p:nvSpPr>
          <p:cNvPr id="17414" name="Tekstboks 7"/>
          <p:cNvSpPr txBox="1">
            <a:spLocks noChangeArrowheads="1"/>
          </p:cNvSpPr>
          <p:nvPr/>
        </p:nvSpPr>
        <p:spPr bwMode="auto">
          <a:xfrm>
            <a:off x="4787900" y="6021388"/>
            <a:ext cx="4356100" cy="554037"/>
          </a:xfrm>
          <a:prstGeom prst="rect">
            <a:avLst/>
          </a:prstGeom>
          <a:noFill/>
          <a:ln w="9525">
            <a:noFill/>
            <a:miter lim="800000"/>
            <a:headEnd/>
            <a:tailEnd/>
          </a:ln>
        </p:spPr>
        <p:txBody>
          <a:bodyPr>
            <a:spAutoFit/>
          </a:bodyPr>
          <a:lstStyle/>
          <a:p>
            <a:r>
              <a:rPr lang="en-GB" sz="1000" b="1"/>
              <a:t>Heath et al. submitted. Natural Environment Research Council (NERC) Sustainable Marine Bioresources Programme</a:t>
            </a:r>
            <a:endParaRPr lang="en-US" sz="1000" b="1"/>
          </a:p>
        </p:txBody>
      </p:sp>
    </p:spTree>
    <p:extLst>
      <p:ext uri="{BB962C8B-B14F-4D97-AF65-F5344CB8AC3E}">
        <p14:creationId xmlns:p14="http://schemas.microsoft.com/office/powerpoint/2010/main" val="45984010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1"/>
          <p:cNvSpPr>
            <a:spLocks noGrp="1" noChangeArrowheads="1"/>
          </p:cNvSpPr>
          <p:nvPr>
            <p:ph type="title"/>
          </p:nvPr>
        </p:nvSpPr>
        <p:spPr>
          <a:xfrm>
            <a:off x="585788" y="332656"/>
            <a:ext cx="5138340" cy="638894"/>
          </a:xfrm>
        </p:spPr>
        <p:txBody>
          <a:bodyPr/>
          <a:lstStyle/>
          <a:p>
            <a:r>
              <a:rPr lang="en-US" dirty="0" smtClean="0"/>
              <a:t>Western Baltic cod in space and time</a:t>
            </a:r>
          </a:p>
        </p:txBody>
      </p:sp>
      <p:grpSp>
        <p:nvGrpSpPr>
          <p:cNvPr id="21507" name="Group 12"/>
          <p:cNvGrpSpPr>
            <a:grpSpLocks/>
          </p:cNvGrpSpPr>
          <p:nvPr/>
        </p:nvGrpSpPr>
        <p:grpSpPr bwMode="auto">
          <a:xfrm>
            <a:off x="4788025" y="3304128"/>
            <a:ext cx="4062290" cy="3916913"/>
            <a:chOff x="431" y="1122"/>
            <a:chExt cx="2268" cy="2036"/>
          </a:xfrm>
        </p:grpSpPr>
        <p:grpSp>
          <p:nvGrpSpPr>
            <p:cNvPr id="21512" name="Group 13"/>
            <p:cNvGrpSpPr>
              <a:grpSpLocks/>
            </p:cNvGrpSpPr>
            <p:nvPr/>
          </p:nvGrpSpPr>
          <p:grpSpPr bwMode="auto">
            <a:xfrm>
              <a:off x="431" y="1122"/>
              <a:ext cx="2268" cy="2036"/>
              <a:chOff x="1134" y="1716"/>
              <a:chExt cx="7380" cy="6207"/>
            </a:xfrm>
          </p:grpSpPr>
          <p:sp>
            <p:nvSpPr>
              <p:cNvPr id="21517" name="Text Box 14"/>
              <p:cNvSpPr txBox="1">
                <a:spLocks noChangeArrowheads="1"/>
              </p:cNvSpPr>
              <p:nvPr/>
            </p:nvSpPr>
            <p:spPr bwMode="auto">
              <a:xfrm>
                <a:off x="1134" y="6483"/>
                <a:ext cx="7380" cy="1440"/>
              </a:xfrm>
              <a:prstGeom prst="rect">
                <a:avLst/>
              </a:prstGeom>
              <a:noFill/>
              <a:ln w="9525">
                <a:noFill/>
                <a:miter lim="800000"/>
                <a:headEnd/>
                <a:tailEnd/>
              </a:ln>
            </p:spPr>
            <p:txBody>
              <a:bodyPr/>
              <a:lstStyle/>
              <a:p>
                <a:endParaRPr lang="en-US"/>
              </a:p>
            </p:txBody>
          </p:sp>
          <p:pic>
            <p:nvPicPr>
              <p:cNvPr id="21518" name="Picture 15"/>
              <p:cNvPicPr>
                <a:picLocks noChangeAspect="1" noChangeArrowheads="1"/>
              </p:cNvPicPr>
              <p:nvPr/>
            </p:nvPicPr>
            <p:blipFill>
              <a:blip r:embed="rId3"/>
              <a:srcRect/>
              <a:stretch>
                <a:fillRect/>
              </a:stretch>
            </p:blipFill>
            <p:spPr bwMode="auto">
              <a:xfrm>
                <a:off x="1194" y="1716"/>
                <a:ext cx="7200" cy="4845"/>
              </a:xfrm>
              <a:prstGeom prst="rect">
                <a:avLst/>
              </a:prstGeom>
              <a:noFill/>
              <a:ln w="9525">
                <a:noFill/>
                <a:miter lim="800000"/>
                <a:headEnd/>
                <a:tailEnd/>
              </a:ln>
            </p:spPr>
          </p:pic>
          <p:pic>
            <p:nvPicPr>
              <p:cNvPr id="21519" name="Picture 16" descr="Gydeområder4"/>
              <p:cNvPicPr>
                <a:picLocks noChangeAspect="1" noChangeArrowheads="1"/>
              </p:cNvPicPr>
              <p:nvPr/>
            </p:nvPicPr>
            <p:blipFill>
              <a:blip r:embed="rId4"/>
              <a:srcRect/>
              <a:stretch>
                <a:fillRect/>
              </a:stretch>
            </p:blipFill>
            <p:spPr bwMode="auto">
              <a:xfrm>
                <a:off x="6039" y="1761"/>
                <a:ext cx="2325" cy="2247"/>
              </a:xfrm>
              <a:prstGeom prst="rect">
                <a:avLst/>
              </a:prstGeom>
              <a:noFill/>
              <a:ln w="9525">
                <a:noFill/>
                <a:miter lim="800000"/>
                <a:headEnd/>
                <a:tailEnd/>
              </a:ln>
            </p:spPr>
          </p:pic>
        </p:grpSp>
        <p:sp>
          <p:nvSpPr>
            <p:cNvPr id="21513" name="Oval 17"/>
            <p:cNvSpPr>
              <a:spLocks noChangeArrowheads="1"/>
            </p:cNvSpPr>
            <p:nvPr/>
          </p:nvSpPr>
          <p:spPr bwMode="auto">
            <a:xfrm>
              <a:off x="1020" y="2432"/>
              <a:ext cx="136" cy="91"/>
            </a:xfrm>
            <a:prstGeom prst="ellipse">
              <a:avLst/>
            </a:prstGeom>
            <a:solidFill>
              <a:schemeClr val="accent1"/>
            </a:solidFill>
            <a:ln w="9525" algn="ctr">
              <a:solidFill>
                <a:schemeClr val="tx1"/>
              </a:solidFill>
              <a:round/>
              <a:headEnd/>
              <a:tailEnd/>
            </a:ln>
            <a:effectLst/>
          </p:spPr>
          <p:txBody>
            <a:bodyPr wrap="none" lIns="0" tIns="0" rIns="0" bIns="0" anchor="ctr"/>
            <a:lstStyle/>
            <a:p>
              <a:endParaRPr lang="en-US"/>
            </a:p>
          </p:txBody>
        </p:sp>
        <p:sp>
          <p:nvSpPr>
            <p:cNvPr id="21514" name="Oval 18"/>
            <p:cNvSpPr>
              <a:spLocks noChangeArrowheads="1"/>
            </p:cNvSpPr>
            <p:nvPr/>
          </p:nvSpPr>
          <p:spPr bwMode="auto">
            <a:xfrm>
              <a:off x="1791" y="2251"/>
              <a:ext cx="136" cy="91"/>
            </a:xfrm>
            <a:prstGeom prst="ellipse">
              <a:avLst/>
            </a:prstGeom>
            <a:solidFill>
              <a:srgbClr val="00FF00"/>
            </a:solidFill>
            <a:ln w="9525" algn="ctr">
              <a:solidFill>
                <a:schemeClr val="tx1"/>
              </a:solidFill>
              <a:round/>
              <a:headEnd/>
              <a:tailEnd/>
            </a:ln>
            <a:effectLst/>
          </p:spPr>
          <p:txBody>
            <a:bodyPr wrap="none" lIns="0" tIns="0" rIns="0" bIns="0" anchor="ctr"/>
            <a:lstStyle/>
            <a:p>
              <a:endParaRPr lang="en-US"/>
            </a:p>
          </p:txBody>
        </p:sp>
        <p:sp>
          <p:nvSpPr>
            <p:cNvPr id="21515" name="Line 19"/>
            <p:cNvSpPr>
              <a:spLocks noChangeShapeType="1"/>
            </p:cNvSpPr>
            <p:nvPr/>
          </p:nvSpPr>
          <p:spPr bwMode="auto">
            <a:xfrm flipV="1">
              <a:off x="1202" y="2341"/>
              <a:ext cx="453" cy="91"/>
            </a:xfrm>
            <a:prstGeom prst="line">
              <a:avLst/>
            </a:prstGeom>
            <a:noFill/>
            <a:ln w="9525">
              <a:solidFill>
                <a:schemeClr val="tx1"/>
              </a:solidFill>
              <a:round/>
              <a:headEnd/>
              <a:tailEnd type="triangle" w="med" len="med"/>
            </a:ln>
            <a:effectLst/>
          </p:spPr>
          <p:txBody>
            <a:bodyPr lIns="0" tIns="0" rIns="0" bIns="0"/>
            <a:lstStyle/>
            <a:p>
              <a:endParaRPr lang="da-DK"/>
            </a:p>
          </p:txBody>
        </p:sp>
        <p:sp>
          <p:nvSpPr>
            <p:cNvPr id="21516" name="Line 20"/>
            <p:cNvSpPr>
              <a:spLocks noChangeShapeType="1"/>
            </p:cNvSpPr>
            <p:nvPr/>
          </p:nvSpPr>
          <p:spPr bwMode="auto">
            <a:xfrm flipH="1">
              <a:off x="1202" y="2432"/>
              <a:ext cx="453" cy="91"/>
            </a:xfrm>
            <a:prstGeom prst="line">
              <a:avLst/>
            </a:prstGeom>
            <a:noFill/>
            <a:ln w="9525">
              <a:solidFill>
                <a:schemeClr val="tx1"/>
              </a:solidFill>
              <a:round/>
              <a:headEnd/>
              <a:tailEnd type="triangle" w="med" len="med"/>
            </a:ln>
            <a:effectLst/>
          </p:spPr>
          <p:txBody>
            <a:bodyPr lIns="0" tIns="0" rIns="0" bIns="0"/>
            <a:lstStyle/>
            <a:p>
              <a:endParaRPr lang="da-DK"/>
            </a:p>
          </p:txBody>
        </p:sp>
      </p:grpSp>
      <p:pic>
        <p:nvPicPr>
          <p:cNvPr id="21508" name="Picture 3"/>
          <p:cNvPicPr>
            <a:picLocks noChangeAspect="1" noChangeArrowheads="1"/>
          </p:cNvPicPr>
          <p:nvPr/>
        </p:nvPicPr>
        <p:blipFill>
          <a:blip r:embed="rId5"/>
          <a:srcRect/>
          <a:stretch>
            <a:fillRect/>
          </a:stretch>
        </p:blipFill>
        <p:spPr bwMode="auto">
          <a:xfrm>
            <a:off x="40407" y="3157538"/>
            <a:ext cx="4643438" cy="3305175"/>
          </a:xfrm>
          <a:prstGeom prst="rect">
            <a:avLst/>
          </a:prstGeom>
          <a:noFill/>
          <a:ln w="9525">
            <a:noFill/>
            <a:miter lim="800000"/>
            <a:headEnd/>
            <a:tailEnd/>
          </a:ln>
        </p:spPr>
      </p:pic>
      <p:sp>
        <p:nvSpPr>
          <p:cNvPr id="21509" name="Tekstboks 2"/>
          <p:cNvSpPr txBox="1">
            <a:spLocks noChangeArrowheads="1"/>
          </p:cNvSpPr>
          <p:nvPr/>
        </p:nvSpPr>
        <p:spPr bwMode="auto">
          <a:xfrm>
            <a:off x="377280" y="1311205"/>
            <a:ext cx="4101852" cy="2031325"/>
          </a:xfrm>
          <a:prstGeom prst="rect">
            <a:avLst/>
          </a:prstGeom>
          <a:noFill/>
          <a:ln w="28575">
            <a:solidFill>
              <a:schemeClr val="tx1"/>
            </a:solidFill>
            <a:miter lim="800000"/>
            <a:headEnd/>
            <a:tailEnd/>
          </a:ln>
        </p:spPr>
        <p:txBody>
          <a:bodyPr wrap="square">
            <a:spAutoFit/>
          </a:bodyPr>
          <a:lstStyle/>
          <a:p>
            <a:pPr marL="180975"/>
            <a:r>
              <a:rPr lang="en-US" sz="1800" dirty="0"/>
              <a:t>The Commission has requested advice from </a:t>
            </a:r>
            <a:r>
              <a:rPr lang="en-US" sz="1800" dirty="0" smtClean="0"/>
              <a:t>STECF. </a:t>
            </a:r>
            <a:r>
              <a:rPr lang="en-US" sz="1800" dirty="0"/>
              <a:t>A</a:t>
            </a:r>
            <a:r>
              <a:rPr lang="en-US" sz="1800" dirty="0" smtClean="0"/>
              <a:t> </a:t>
            </a:r>
            <a:r>
              <a:rPr lang="en-US" sz="1800" dirty="0"/>
              <a:t>lower TAC </a:t>
            </a:r>
            <a:r>
              <a:rPr lang="en-US" sz="1800" dirty="0" smtClean="0"/>
              <a:t>is expected unless </a:t>
            </a:r>
            <a:r>
              <a:rPr lang="en-US" sz="1800" dirty="0"/>
              <a:t>a more realistic estimate of </a:t>
            </a:r>
            <a:r>
              <a:rPr lang="en-US" sz="1800" dirty="0" err="1"/>
              <a:t>Fmsy</a:t>
            </a:r>
            <a:r>
              <a:rPr lang="en-US" sz="1800" dirty="0"/>
              <a:t> of individual populations can be </a:t>
            </a:r>
            <a:r>
              <a:rPr lang="en-US" sz="1800" dirty="0" smtClean="0"/>
              <a:t>achieved. So, where do the fished cod originate from?</a:t>
            </a:r>
            <a:endParaRPr lang="en-US" sz="1800" dirty="0"/>
          </a:p>
        </p:txBody>
      </p:sp>
      <p:sp>
        <p:nvSpPr>
          <p:cNvPr id="21510" name="Tekstboks 15"/>
          <p:cNvSpPr txBox="1">
            <a:spLocks noChangeArrowheads="1"/>
          </p:cNvSpPr>
          <p:nvPr/>
        </p:nvSpPr>
        <p:spPr bwMode="auto">
          <a:xfrm>
            <a:off x="4842824" y="1311205"/>
            <a:ext cx="3924924" cy="2031325"/>
          </a:xfrm>
          <a:prstGeom prst="rect">
            <a:avLst/>
          </a:prstGeom>
          <a:noFill/>
          <a:ln w="28575">
            <a:solidFill>
              <a:srgbClr val="990000"/>
            </a:solidFill>
            <a:miter lim="800000"/>
            <a:headEnd/>
            <a:tailEnd/>
          </a:ln>
        </p:spPr>
        <p:txBody>
          <a:bodyPr wrap="square">
            <a:spAutoFit/>
          </a:bodyPr>
          <a:lstStyle/>
          <a:p>
            <a:pPr marL="180975"/>
            <a:r>
              <a:rPr lang="en-US" sz="1800" dirty="0" smtClean="0"/>
              <a:t>EFF funded project: Sampling </a:t>
            </a:r>
            <a:r>
              <a:rPr lang="en-US" sz="1800" dirty="0"/>
              <a:t>of biological </a:t>
            </a:r>
            <a:r>
              <a:rPr lang="en-US" sz="1800" dirty="0" smtClean="0"/>
              <a:t>(spawning) units. </a:t>
            </a:r>
            <a:r>
              <a:rPr lang="en-US" sz="1800" dirty="0"/>
              <a:t>With only 20 </a:t>
            </a:r>
            <a:r>
              <a:rPr lang="en-US" sz="1800" dirty="0" smtClean="0"/>
              <a:t>markers (SNPs</a:t>
            </a:r>
            <a:r>
              <a:rPr lang="en-US" sz="1800" dirty="0"/>
              <a:t>) individuals can be assigned unambiguously to sea area of </a:t>
            </a:r>
            <a:r>
              <a:rPr lang="en-US" sz="1800" dirty="0" smtClean="0"/>
              <a:t>origin. Analysis will be applied to historical samples</a:t>
            </a:r>
            <a:endParaRPr lang="en-US" sz="1800" dirty="0"/>
          </a:p>
        </p:txBody>
      </p:sp>
      <p:sp>
        <p:nvSpPr>
          <p:cNvPr id="21511" name="Tekstboks 1"/>
          <p:cNvSpPr txBox="1">
            <a:spLocks noChangeArrowheads="1"/>
          </p:cNvSpPr>
          <p:nvPr/>
        </p:nvSpPr>
        <p:spPr bwMode="auto">
          <a:xfrm>
            <a:off x="3276600" y="4865688"/>
            <a:ext cx="431800" cy="338137"/>
          </a:xfrm>
          <a:prstGeom prst="rect">
            <a:avLst/>
          </a:prstGeom>
          <a:noFill/>
          <a:ln w="9525">
            <a:noFill/>
            <a:miter lim="800000"/>
            <a:headEnd/>
            <a:tailEnd/>
          </a:ln>
        </p:spPr>
        <p:txBody>
          <a:bodyPr>
            <a:spAutoFit/>
          </a:bodyPr>
          <a:lstStyle/>
          <a:p>
            <a:r>
              <a:rPr lang="en-US"/>
              <a:t>?</a:t>
            </a:r>
          </a:p>
        </p:txBody>
      </p:sp>
    </p:spTree>
    <p:extLst>
      <p:ext uri="{BB962C8B-B14F-4D97-AF65-F5344CB8AC3E}">
        <p14:creationId xmlns:p14="http://schemas.microsoft.com/office/powerpoint/2010/main" val="323907208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Rectangle 4"/>
          <p:cNvSpPr>
            <a:spLocks noGrp="1" noChangeArrowheads="1"/>
          </p:cNvSpPr>
          <p:nvPr>
            <p:ph type="title"/>
          </p:nvPr>
        </p:nvSpPr>
        <p:spPr/>
        <p:txBody>
          <a:bodyPr/>
          <a:lstStyle/>
          <a:p>
            <a:pPr eaLnBrk="1" hangingPunct="1"/>
            <a:r>
              <a:rPr lang="en-US" sz="2800" b="1" dirty="0" smtClean="0"/>
              <a:t>“The Atlantic </a:t>
            </a:r>
            <a:r>
              <a:rPr lang="en-US" b="1" dirty="0" smtClean="0"/>
              <a:t>cod</a:t>
            </a:r>
            <a:r>
              <a:rPr lang="en-US" sz="2800" b="1" dirty="0" smtClean="0"/>
              <a:t> </a:t>
            </a:r>
            <a:r>
              <a:rPr lang="en-US" sz="2800" b="1" dirty="0" smtClean="0"/>
              <a:t>in Greenlandic waters; past and future under climate change”</a:t>
            </a:r>
            <a:endParaRPr lang="en-US" sz="2800" dirty="0" smtClean="0"/>
          </a:p>
        </p:txBody>
      </p:sp>
      <p:sp>
        <p:nvSpPr>
          <p:cNvPr id="2053" name="Rectangle 5"/>
          <p:cNvSpPr>
            <a:spLocks noGrp="1" noChangeArrowheads="1"/>
          </p:cNvSpPr>
          <p:nvPr>
            <p:ph type="body" sz="half" idx="1"/>
          </p:nvPr>
        </p:nvSpPr>
        <p:spPr>
          <a:xfrm>
            <a:off x="12948" y="1541090"/>
            <a:ext cx="7943428" cy="4525963"/>
          </a:xfrm>
        </p:spPr>
        <p:txBody>
          <a:bodyPr/>
          <a:lstStyle/>
          <a:p>
            <a:pPr eaLnBrk="1" hangingPunct="1"/>
            <a:r>
              <a:rPr lang="en-US" dirty="0" smtClean="0"/>
              <a:t>Aim:</a:t>
            </a:r>
            <a:r>
              <a:rPr lang="en-US" sz="3200" dirty="0" smtClean="0"/>
              <a:t> </a:t>
            </a:r>
          </a:p>
          <a:p>
            <a:pPr lvl="1" eaLnBrk="1" hangingPunct="1"/>
            <a:r>
              <a:rPr lang="en-US" dirty="0" smtClean="0"/>
              <a:t>To apply genetic and chemical analysis to unique collections of historical </a:t>
            </a:r>
            <a:r>
              <a:rPr lang="en-US" dirty="0" err="1" smtClean="0"/>
              <a:t>otoliths</a:t>
            </a:r>
            <a:r>
              <a:rPr lang="en-US" dirty="0" smtClean="0"/>
              <a:t> (100 years) to assess, understand and predict spatial and temporal population dynamics of Atlantic cod in Greenlandic waters in response to climate change</a:t>
            </a:r>
          </a:p>
        </p:txBody>
      </p:sp>
      <p:pic>
        <p:nvPicPr>
          <p:cNvPr id="2055" name="Billede 9" descr="torsk1 rektangel.gif"/>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8313" y="6096000"/>
            <a:ext cx="1828801"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6" name="Billede 9" descr="torsk1 rektangel.gif"/>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47813" y="6477000"/>
            <a:ext cx="18288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7" name="Pladsholder til indhold 3" descr="Til pres1.jp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067175" y="4941888"/>
            <a:ext cx="1595438" cy="191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8" name="Picture 10" descr="nb-no?size=wide_larg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43663" y="4941888"/>
            <a:ext cx="2519362" cy="1417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9" name="Picture 11" descr="cod4years"/>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51050" y="5013325"/>
            <a:ext cx="1871663" cy="823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60" name="Picture 12" descr="GCRC_logo_FINALE"/>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812088" y="1052513"/>
            <a:ext cx="1089025" cy="1098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8316215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6" name="Rectangle 2"/>
          <p:cNvSpPr>
            <a:spLocks noGrp="1" noChangeArrowheads="1"/>
          </p:cNvSpPr>
          <p:nvPr>
            <p:ph type="title"/>
          </p:nvPr>
        </p:nvSpPr>
        <p:spPr>
          <a:xfrm>
            <a:off x="611560" y="116632"/>
            <a:ext cx="7772400" cy="864096"/>
          </a:xfrm>
        </p:spPr>
        <p:txBody>
          <a:bodyPr/>
          <a:lstStyle/>
          <a:p>
            <a:pPr eaLnBrk="1" hangingPunct="1"/>
            <a:r>
              <a:rPr lang="en-US" sz="2800" dirty="0" smtClean="0"/>
              <a:t>Questions to be answered</a:t>
            </a:r>
          </a:p>
        </p:txBody>
      </p:sp>
      <p:sp>
        <p:nvSpPr>
          <p:cNvPr id="3077" name="Rectangle 3"/>
          <p:cNvSpPr>
            <a:spLocks noGrp="1" noChangeArrowheads="1"/>
          </p:cNvSpPr>
          <p:nvPr>
            <p:ph type="body" sz="half" idx="1"/>
          </p:nvPr>
        </p:nvSpPr>
        <p:spPr>
          <a:xfrm>
            <a:off x="179388" y="1125538"/>
            <a:ext cx="4316412" cy="5000625"/>
          </a:xfrm>
        </p:spPr>
        <p:txBody>
          <a:bodyPr/>
          <a:lstStyle/>
          <a:p>
            <a:pPr eaLnBrk="1" hangingPunct="1">
              <a:lnSpc>
                <a:spcPct val="80000"/>
              </a:lnSpc>
            </a:pPr>
            <a:r>
              <a:rPr lang="en-US" sz="2000" dirty="0" smtClean="0"/>
              <a:t>How many populations?</a:t>
            </a:r>
          </a:p>
          <a:p>
            <a:pPr eaLnBrk="1" hangingPunct="1">
              <a:lnSpc>
                <a:spcPct val="80000"/>
              </a:lnSpc>
            </a:pPr>
            <a:endParaRPr lang="en-US" sz="2000" dirty="0" smtClean="0"/>
          </a:p>
          <a:p>
            <a:pPr eaLnBrk="1" hangingPunct="1">
              <a:lnSpc>
                <a:spcPct val="80000"/>
              </a:lnSpc>
            </a:pPr>
            <a:r>
              <a:rPr lang="en-US" sz="2000" dirty="0" smtClean="0"/>
              <a:t>Importance of Icelandic cod?</a:t>
            </a:r>
          </a:p>
          <a:p>
            <a:pPr eaLnBrk="1" hangingPunct="1">
              <a:lnSpc>
                <a:spcPct val="80000"/>
              </a:lnSpc>
            </a:pPr>
            <a:endParaRPr lang="en-US" sz="2000" dirty="0" smtClean="0"/>
          </a:p>
          <a:p>
            <a:pPr eaLnBrk="1" hangingPunct="1">
              <a:lnSpc>
                <a:spcPct val="80000"/>
              </a:lnSpc>
            </a:pPr>
            <a:r>
              <a:rPr lang="en-US" sz="2000" dirty="0" smtClean="0"/>
              <a:t>Are populations specifically adapted to local conditions</a:t>
            </a:r>
            <a:r>
              <a:rPr lang="en-US" sz="2000" dirty="0" smtClean="0"/>
              <a:t>?</a:t>
            </a:r>
          </a:p>
          <a:p>
            <a:pPr eaLnBrk="1" hangingPunct="1">
              <a:lnSpc>
                <a:spcPct val="80000"/>
              </a:lnSpc>
            </a:pPr>
            <a:endParaRPr lang="en-US" sz="2000" dirty="0" smtClean="0"/>
          </a:p>
          <a:p>
            <a:pPr eaLnBrk="1" hangingPunct="1">
              <a:lnSpc>
                <a:spcPct val="80000"/>
              </a:lnSpc>
            </a:pPr>
            <a:r>
              <a:rPr lang="en-US" sz="2000" dirty="0"/>
              <a:t>What is the importance of different populations for cod fishing in Greenland?</a:t>
            </a:r>
          </a:p>
          <a:p>
            <a:pPr eaLnBrk="1" hangingPunct="1">
              <a:lnSpc>
                <a:spcPct val="80000"/>
              </a:lnSpc>
            </a:pPr>
            <a:endParaRPr lang="en-US" sz="2000" dirty="0" smtClean="0"/>
          </a:p>
          <a:p>
            <a:pPr eaLnBrk="1" hangingPunct="1">
              <a:lnSpc>
                <a:spcPct val="80000"/>
              </a:lnSpc>
            </a:pPr>
            <a:r>
              <a:rPr lang="en-US" sz="2000" dirty="0" smtClean="0"/>
              <a:t>What causes the large changes in abundance and </a:t>
            </a:r>
            <a:r>
              <a:rPr lang="en-US" sz="2000" dirty="0" smtClean="0"/>
              <a:t>distribution (population based </a:t>
            </a:r>
            <a:r>
              <a:rPr lang="en-US" sz="2000" dirty="0" err="1" smtClean="0"/>
              <a:t>modelling</a:t>
            </a:r>
            <a:r>
              <a:rPr lang="en-US" sz="2000" dirty="0" smtClean="0"/>
              <a:t>)?</a:t>
            </a:r>
            <a:endParaRPr lang="en-US" sz="2000" dirty="0" smtClean="0"/>
          </a:p>
          <a:p>
            <a:pPr eaLnBrk="1" hangingPunct="1">
              <a:lnSpc>
                <a:spcPct val="80000"/>
              </a:lnSpc>
            </a:pPr>
            <a:endParaRPr lang="en-US" sz="2000" dirty="0" smtClean="0"/>
          </a:p>
          <a:p>
            <a:pPr eaLnBrk="1" hangingPunct="1">
              <a:lnSpc>
                <a:spcPct val="80000"/>
              </a:lnSpc>
            </a:pPr>
            <a:r>
              <a:rPr lang="en-US" sz="2000" dirty="0" smtClean="0"/>
              <a:t>Where </a:t>
            </a:r>
            <a:r>
              <a:rPr lang="en-US" sz="2000" dirty="0" smtClean="0"/>
              <a:t>will the</a:t>
            </a:r>
            <a:r>
              <a:rPr lang="en-US" sz="2000" dirty="0" smtClean="0"/>
              <a:t> </a:t>
            </a:r>
            <a:r>
              <a:rPr lang="en-US" sz="2000" dirty="0" smtClean="0"/>
              <a:t>cod </a:t>
            </a:r>
            <a:r>
              <a:rPr lang="en-US" sz="2000" dirty="0" smtClean="0"/>
              <a:t>be </a:t>
            </a:r>
            <a:r>
              <a:rPr lang="en-US" sz="2000" dirty="0" smtClean="0"/>
              <a:t>in </a:t>
            </a:r>
            <a:r>
              <a:rPr lang="en-US" sz="2000" dirty="0" smtClean="0"/>
              <a:t>10-30-50-100 years – and how many are there? </a:t>
            </a:r>
          </a:p>
          <a:p>
            <a:pPr eaLnBrk="1" hangingPunct="1">
              <a:lnSpc>
                <a:spcPct val="80000"/>
              </a:lnSpc>
            </a:pPr>
            <a:endParaRPr lang="en-US" sz="2000" dirty="0" smtClean="0"/>
          </a:p>
        </p:txBody>
      </p:sp>
      <p:pic>
        <p:nvPicPr>
          <p:cNvPr id="3105" name="Picture 33"/>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4346908" y="3356992"/>
            <a:ext cx="4832116" cy="32403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Billede 9" descr="torsk1 rektangel.gif"/>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436096" y="1412776"/>
            <a:ext cx="2692897" cy="11220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kstboks 1"/>
          <p:cNvSpPr txBox="1"/>
          <p:nvPr/>
        </p:nvSpPr>
        <p:spPr>
          <a:xfrm>
            <a:off x="6444208" y="2708920"/>
            <a:ext cx="1008112" cy="461665"/>
          </a:xfrm>
          <a:prstGeom prst="rect">
            <a:avLst/>
          </a:prstGeom>
          <a:noFill/>
        </p:spPr>
        <p:txBody>
          <a:bodyPr wrap="square" rtlCol="0">
            <a:spAutoFit/>
          </a:bodyPr>
          <a:lstStyle/>
          <a:p>
            <a:r>
              <a:rPr lang="en-US" sz="2400" dirty="0" smtClean="0"/>
              <a:t>?</a:t>
            </a:r>
            <a:endParaRPr lang="en-US" sz="2400" dirty="0"/>
          </a:p>
        </p:txBody>
      </p:sp>
      <p:pic>
        <p:nvPicPr>
          <p:cNvPr id="7"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60032" y="1197322"/>
            <a:ext cx="3606800" cy="1973263"/>
          </a:xfrm>
          <a:prstGeom prst="rect">
            <a:avLst/>
          </a:prstGeom>
          <a:noFill/>
          <a:ln w="9525">
            <a:noFill/>
            <a:miter lim="800000"/>
            <a:headEnd/>
            <a:tailEnd/>
          </a:ln>
        </p:spPr>
      </p:pic>
      <p:sp>
        <p:nvSpPr>
          <p:cNvPr id="4" name="Højrepil 3"/>
          <p:cNvSpPr/>
          <p:nvPr/>
        </p:nvSpPr>
        <p:spPr bwMode="auto">
          <a:xfrm rot="10800000">
            <a:off x="7236295" y="5085183"/>
            <a:ext cx="892697" cy="144016"/>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1600" b="0" i="0" u="none" strike="noStrike" cap="none" normalizeH="0" baseline="0" smtClean="0">
              <a:ln>
                <a:noFill/>
              </a:ln>
              <a:solidFill>
                <a:schemeClr val="tx1"/>
              </a:solidFill>
              <a:effectLst/>
              <a:latin typeface="Verdana" pitchFamily="34" charset="0"/>
              <a:ea typeface="ＭＳ Ｐゴシック" pitchFamily="-80" charset="-128"/>
            </a:endParaRPr>
          </a:p>
        </p:txBody>
      </p:sp>
      <p:sp>
        <p:nvSpPr>
          <p:cNvPr id="5" name="Tekstboks 4"/>
          <p:cNvSpPr txBox="1"/>
          <p:nvPr/>
        </p:nvSpPr>
        <p:spPr>
          <a:xfrm>
            <a:off x="7452320" y="4653136"/>
            <a:ext cx="432048" cy="338554"/>
          </a:xfrm>
          <a:prstGeom prst="rect">
            <a:avLst/>
          </a:prstGeom>
          <a:noFill/>
        </p:spPr>
        <p:txBody>
          <a:bodyPr wrap="square" rtlCol="0">
            <a:spAutoFit/>
          </a:bodyPr>
          <a:lstStyle/>
          <a:p>
            <a:r>
              <a:rPr lang="en-US" dirty="0" smtClean="0"/>
              <a:t>?</a:t>
            </a:r>
            <a:endParaRPr lang="en-US" dirty="0"/>
          </a:p>
        </p:txBody>
      </p:sp>
      <p:sp>
        <p:nvSpPr>
          <p:cNvPr id="8" name="Ellipse 7"/>
          <p:cNvSpPr/>
          <p:nvPr/>
        </p:nvSpPr>
        <p:spPr bwMode="auto">
          <a:xfrm rot="20551987">
            <a:off x="4860032" y="4653136"/>
            <a:ext cx="720080" cy="1512168"/>
          </a:xfrm>
          <a:prstGeom prst="ellipse">
            <a:avLst/>
          </a:prstGeom>
          <a:solidFill>
            <a:schemeClr val="bg1">
              <a:lumMod val="75000"/>
            </a:schemeClr>
          </a:solidFill>
          <a:ln w="9525" cap="flat" cmpd="sng" algn="ctr">
            <a:solidFill>
              <a:schemeClr val="tx1"/>
            </a:solidFill>
            <a:prstDash val="solid"/>
            <a:round/>
            <a:headEnd type="none" w="med" len="med"/>
            <a:tailEnd type="none" w="med" len="med"/>
          </a:ln>
          <a:effectLst/>
          <a:ex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1600" b="0" i="0" u="none" strike="noStrike" cap="none" normalizeH="0" baseline="0" smtClean="0">
              <a:ln>
                <a:noFill/>
              </a:ln>
              <a:solidFill>
                <a:schemeClr val="tx1"/>
              </a:solidFill>
              <a:effectLst/>
              <a:latin typeface="Verdana" pitchFamily="34" charset="0"/>
              <a:ea typeface="ＭＳ Ｐゴシック" pitchFamily="-80" charset="-128"/>
            </a:endParaRPr>
          </a:p>
        </p:txBody>
      </p:sp>
      <p:sp>
        <p:nvSpPr>
          <p:cNvPr id="9" name="Tekstboks 8"/>
          <p:cNvSpPr txBox="1"/>
          <p:nvPr/>
        </p:nvSpPr>
        <p:spPr>
          <a:xfrm>
            <a:off x="5076056" y="5409220"/>
            <a:ext cx="360040" cy="338554"/>
          </a:xfrm>
          <a:prstGeom prst="rect">
            <a:avLst/>
          </a:prstGeom>
          <a:noFill/>
        </p:spPr>
        <p:txBody>
          <a:bodyPr wrap="square" rtlCol="0">
            <a:spAutoFit/>
          </a:bodyPr>
          <a:lstStyle/>
          <a:p>
            <a:r>
              <a:rPr lang="en-US" dirty="0" smtClean="0"/>
              <a:t>?</a:t>
            </a:r>
            <a:endParaRPr lang="en-US" dirty="0"/>
          </a:p>
        </p:txBody>
      </p:sp>
    </p:spTree>
    <p:extLst>
      <p:ext uri="{BB962C8B-B14F-4D97-AF65-F5344CB8AC3E}">
        <p14:creationId xmlns:p14="http://schemas.microsoft.com/office/powerpoint/2010/main" val="66400137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Billede 8" descr="Skærmbillede 2011-02-22 kl. 11.28.20.png"/>
          <p:cNvPicPr>
            <a:picLocks noChangeAspect="1"/>
          </p:cNvPicPr>
          <p:nvPr/>
        </p:nvPicPr>
        <p:blipFill>
          <a:blip r:embed="rId3"/>
          <a:stretch>
            <a:fillRect/>
          </a:stretch>
        </p:blipFill>
        <p:spPr>
          <a:xfrm>
            <a:off x="990600" y="0"/>
            <a:ext cx="7329950" cy="6858000"/>
          </a:xfrm>
          <a:prstGeom prst="rect">
            <a:avLst/>
          </a:prstGeom>
        </p:spPr>
      </p:pic>
      <p:sp>
        <p:nvSpPr>
          <p:cNvPr id="81" name="Rektangel 80"/>
          <p:cNvSpPr/>
          <p:nvPr/>
        </p:nvSpPr>
        <p:spPr>
          <a:xfrm>
            <a:off x="4557665" y="1182232"/>
            <a:ext cx="4248472" cy="12954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p>
        </p:txBody>
      </p:sp>
      <p:pic>
        <p:nvPicPr>
          <p:cNvPr id="5" name="Billede 4" descr="Skærmbillede 2011-02-22 kl. 10.58.23.png"/>
          <p:cNvPicPr>
            <a:picLocks noChangeAspect="1"/>
          </p:cNvPicPr>
          <p:nvPr/>
        </p:nvPicPr>
        <p:blipFill>
          <a:blip r:embed="rId4"/>
          <a:stretch>
            <a:fillRect/>
          </a:stretch>
        </p:blipFill>
        <p:spPr>
          <a:xfrm>
            <a:off x="7696381" y="5600857"/>
            <a:ext cx="1447619" cy="1257143"/>
          </a:xfrm>
          <a:prstGeom prst="rect">
            <a:avLst/>
          </a:prstGeom>
          <a:ln w="25400">
            <a:solidFill>
              <a:schemeClr val="accent1">
                <a:shade val="50000"/>
              </a:schemeClr>
            </a:solidFill>
          </a:ln>
        </p:spPr>
      </p:pic>
      <p:sp>
        <p:nvSpPr>
          <p:cNvPr id="2" name="Titel 1"/>
          <p:cNvSpPr>
            <a:spLocks noGrp="1"/>
          </p:cNvSpPr>
          <p:nvPr>
            <p:ph type="title"/>
          </p:nvPr>
        </p:nvSpPr>
        <p:spPr>
          <a:xfrm>
            <a:off x="457200" y="-76200"/>
            <a:ext cx="8229600" cy="1143000"/>
          </a:xfrm>
        </p:spPr>
        <p:txBody>
          <a:bodyPr>
            <a:normAutofit/>
          </a:bodyPr>
          <a:lstStyle/>
          <a:p>
            <a:r>
              <a:rPr lang="da-DK" sz="2400" b="1" dirty="0" err="1" smtClean="0">
                <a:solidFill>
                  <a:schemeClr val="tx2"/>
                </a:solidFill>
              </a:rPr>
              <a:t>Spawning</a:t>
            </a:r>
            <a:r>
              <a:rPr lang="da-DK" sz="2400" b="1" dirty="0" smtClean="0">
                <a:solidFill>
                  <a:schemeClr val="tx2"/>
                </a:solidFill>
              </a:rPr>
              <a:t> population samples</a:t>
            </a:r>
            <a:br>
              <a:rPr lang="da-DK" sz="2400" b="1" dirty="0" smtClean="0">
                <a:solidFill>
                  <a:schemeClr val="tx2"/>
                </a:solidFill>
              </a:rPr>
            </a:br>
            <a:r>
              <a:rPr lang="da-DK" sz="1400" b="1" dirty="0" err="1" smtClean="0">
                <a:solidFill>
                  <a:schemeClr val="tx2"/>
                </a:solidFill>
              </a:rPr>
              <a:t>App</a:t>
            </a:r>
            <a:r>
              <a:rPr lang="da-DK" sz="1400" b="1" dirty="0" smtClean="0">
                <a:solidFill>
                  <a:schemeClr val="tx2"/>
                </a:solidFill>
              </a:rPr>
              <a:t>. 30 </a:t>
            </a:r>
            <a:r>
              <a:rPr lang="da-DK" sz="1400" b="1" dirty="0" err="1" smtClean="0">
                <a:solidFill>
                  <a:schemeClr val="tx2"/>
                </a:solidFill>
              </a:rPr>
              <a:t>individuals</a:t>
            </a:r>
            <a:r>
              <a:rPr lang="da-DK" sz="1400" b="1" dirty="0" smtClean="0">
                <a:solidFill>
                  <a:schemeClr val="tx2"/>
                </a:solidFill>
              </a:rPr>
              <a:t> </a:t>
            </a:r>
            <a:r>
              <a:rPr lang="da-DK" sz="1400" b="1" dirty="0" err="1" smtClean="0">
                <a:solidFill>
                  <a:schemeClr val="tx2"/>
                </a:solidFill>
              </a:rPr>
              <a:t>genotyped</a:t>
            </a:r>
            <a:r>
              <a:rPr lang="da-DK" sz="1400" b="1" dirty="0" smtClean="0">
                <a:solidFill>
                  <a:schemeClr val="tx2"/>
                </a:solidFill>
              </a:rPr>
              <a:t> for 1152 </a:t>
            </a:r>
            <a:r>
              <a:rPr lang="da-DK" sz="1400" b="1" dirty="0" err="1" smtClean="0">
                <a:solidFill>
                  <a:schemeClr val="tx2"/>
                </a:solidFill>
              </a:rPr>
              <a:t>SNPs</a:t>
            </a:r>
            <a:r>
              <a:rPr lang="da-DK" sz="1400" b="1" dirty="0" smtClean="0">
                <a:solidFill>
                  <a:schemeClr val="tx2"/>
                </a:solidFill>
              </a:rPr>
              <a:t> in </a:t>
            </a:r>
            <a:r>
              <a:rPr lang="da-DK" sz="1400" b="1" dirty="0" err="1" smtClean="0">
                <a:solidFill>
                  <a:schemeClr val="tx2"/>
                </a:solidFill>
              </a:rPr>
              <a:t>each</a:t>
            </a:r>
            <a:r>
              <a:rPr lang="da-DK" sz="1400" b="1" dirty="0" smtClean="0">
                <a:solidFill>
                  <a:schemeClr val="tx2"/>
                </a:solidFill>
              </a:rPr>
              <a:t> sample</a:t>
            </a:r>
            <a:endParaRPr lang="da-DK" sz="1400" b="1" dirty="0">
              <a:solidFill>
                <a:schemeClr val="tx2"/>
              </a:solidFill>
            </a:endParaRPr>
          </a:p>
        </p:txBody>
      </p:sp>
      <p:sp>
        <p:nvSpPr>
          <p:cNvPr id="12" name="Tekstboks 11"/>
          <p:cNvSpPr txBox="1"/>
          <p:nvPr/>
        </p:nvSpPr>
        <p:spPr>
          <a:xfrm>
            <a:off x="2057400" y="1981200"/>
            <a:ext cx="1682635" cy="276999"/>
          </a:xfrm>
          <a:prstGeom prst="rect">
            <a:avLst/>
          </a:prstGeom>
          <a:noFill/>
        </p:spPr>
        <p:txBody>
          <a:bodyPr wrap="none" rtlCol="0">
            <a:spAutoFit/>
          </a:bodyPr>
          <a:lstStyle/>
          <a:p>
            <a:r>
              <a:rPr lang="da-DK" sz="1200" dirty="0" smtClean="0">
                <a:solidFill>
                  <a:srgbClr val="C00000"/>
                </a:solidFill>
              </a:rPr>
              <a:t>Uummannaq  </a:t>
            </a:r>
            <a:r>
              <a:rPr lang="da-DK" sz="1000" dirty="0" smtClean="0">
                <a:solidFill>
                  <a:srgbClr val="C00000"/>
                </a:solidFill>
              </a:rPr>
              <a:t>1937, 2010</a:t>
            </a:r>
            <a:endParaRPr lang="da-DK" sz="1000" dirty="0">
              <a:solidFill>
                <a:schemeClr val="bg1">
                  <a:lumMod val="50000"/>
                </a:schemeClr>
              </a:solidFill>
            </a:endParaRPr>
          </a:p>
        </p:txBody>
      </p:sp>
      <p:sp>
        <p:nvSpPr>
          <p:cNvPr id="14" name="Ellipse 9"/>
          <p:cNvSpPr/>
          <p:nvPr/>
        </p:nvSpPr>
        <p:spPr>
          <a:xfrm>
            <a:off x="1981200" y="2057400"/>
            <a:ext cx="127629" cy="12762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 name="Ellipse 9"/>
          <p:cNvSpPr/>
          <p:nvPr/>
        </p:nvSpPr>
        <p:spPr>
          <a:xfrm>
            <a:off x="2386971" y="2895600"/>
            <a:ext cx="127629" cy="12762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8" name="Tekstboks 17"/>
          <p:cNvSpPr txBox="1"/>
          <p:nvPr/>
        </p:nvSpPr>
        <p:spPr>
          <a:xfrm>
            <a:off x="2489077" y="2819400"/>
            <a:ext cx="1308521" cy="276999"/>
          </a:xfrm>
          <a:prstGeom prst="rect">
            <a:avLst/>
          </a:prstGeom>
          <a:noFill/>
        </p:spPr>
        <p:txBody>
          <a:bodyPr wrap="none" rtlCol="0">
            <a:spAutoFit/>
          </a:bodyPr>
          <a:lstStyle/>
          <a:p>
            <a:r>
              <a:rPr lang="da-DK" sz="1200" dirty="0" err="1" smtClean="0">
                <a:solidFill>
                  <a:srgbClr val="C00000"/>
                </a:solidFill>
              </a:rPr>
              <a:t>Illulissat</a:t>
            </a:r>
            <a:r>
              <a:rPr lang="da-DK" sz="1200" dirty="0" smtClean="0">
                <a:solidFill>
                  <a:srgbClr val="C00000"/>
                </a:solidFill>
              </a:rPr>
              <a:t> </a:t>
            </a:r>
            <a:r>
              <a:rPr lang="da-DK" sz="1000" dirty="0" smtClean="0">
                <a:solidFill>
                  <a:srgbClr val="C00000"/>
                </a:solidFill>
              </a:rPr>
              <a:t>1952,2010</a:t>
            </a:r>
            <a:endParaRPr lang="da-DK" sz="1000" dirty="0">
              <a:solidFill>
                <a:schemeClr val="bg1">
                  <a:lumMod val="50000"/>
                </a:schemeClr>
              </a:solidFill>
            </a:endParaRPr>
          </a:p>
        </p:txBody>
      </p:sp>
      <p:sp>
        <p:nvSpPr>
          <p:cNvPr id="21" name="Ellipse 9"/>
          <p:cNvSpPr/>
          <p:nvPr/>
        </p:nvSpPr>
        <p:spPr>
          <a:xfrm>
            <a:off x="2082171" y="3987171"/>
            <a:ext cx="127629" cy="12762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2" name="Tekstboks 21"/>
          <p:cNvSpPr txBox="1"/>
          <p:nvPr/>
        </p:nvSpPr>
        <p:spPr>
          <a:xfrm>
            <a:off x="2177686" y="3914001"/>
            <a:ext cx="2108269" cy="276999"/>
          </a:xfrm>
          <a:prstGeom prst="rect">
            <a:avLst/>
          </a:prstGeom>
          <a:noFill/>
        </p:spPr>
        <p:txBody>
          <a:bodyPr wrap="none" rtlCol="0">
            <a:spAutoFit/>
          </a:bodyPr>
          <a:lstStyle/>
          <a:p>
            <a:r>
              <a:rPr lang="da-DK" sz="1200" dirty="0" err="1" smtClean="0">
                <a:solidFill>
                  <a:srgbClr val="C00000"/>
                </a:solidFill>
              </a:rPr>
              <a:t>Sisimiut/Sarfannguit</a:t>
            </a:r>
            <a:r>
              <a:rPr lang="da-DK" sz="1200" dirty="0" smtClean="0">
                <a:solidFill>
                  <a:srgbClr val="C00000"/>
                </a:solidFill>
              </a:rPr>
              <a:t>  </a:t>
            </a:r>
            <a:r>
              <a:rPr lang="da-DK" sz="1000" dirty="0" smtClean="0">
                <a:solidFill>
                  <a:srgbClr val="C00000"/>
                </a:solidFill>
              </a:rPr>
              <a:t>1931, 2010</a:t>
            </a:r>
            <a:endParaRPr lang="da-DK" sz="1000" dirty="0">
              <a:solidFill>
                <a:schemeClr val="bg1">
                  <a:lumMod val="50000"/>
                </a:schemeClr>
              </a:solidFill>
            </a:endParaRPr>
          </a:p>
        </p:txBody>
      </p:sp>
      <p:sp>
        <p:nvSpPr>
          <p:cNvPr id="23" name="Ellipse 9"/>
          <p:cNvSpPr/>
          <p:nvPr/>
        </p:nvSpPr>
        <p:spPr>
          <a:xfrm>
            <a:off x="2362200" y="5029200"/>
            <a:ext cx="127629" cy="12762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4" name="Tekstboks 23"/>
          <p:cNvSpPr txBox="1"/>
          <p:nvPr/>
        </p:nvSpPr>
        <p:spPr>
          <a:xfrm>
            <a:off x="2438400" y="4953000"/>
            <a:ext cx="514885" cy="276999"/>
          </a:xfrm>
          <a:prstGeom prst="rect">
            <a:avLst/>
          </a:prstGeom>
          <a:noFill/>
        </p:spPr>
        <p:txBody>
          <a:bodyPr wrap="none" rtlCol="0">
            <a:spAutoFit/>
          </a:bodyPr>
          <a:lstStyle/>
          <a:p>
            <a:r>
              <a:rPr lang="da-DK" sz="1200" dirty="0" smtClean="0">
                <a:solidFill>
                  <a:srgbClr val="C00000"/>
                </a:solidFill>
              </a:rPr>
              <a:t>Nuuk</a:t>
            </a:r>
            <a:endParaRPr lang="da-DK" sz="1200" dirty="0">
              <a:solidFill>
                <a:srgbClr val="C00000"/>
              </a:solidFill>
            </a:endParaRPr>
          </a:p>
        </p:txBody>
      </p:sp>
      <p:sp>
        <p:nvSpPr>
          <p:cNvPr id="25" name="Ellipse 9"/>
          <p:cNvSpPr/>
          <p:nvPr/>
        </p:nvSpPr>
        <p:spPr>
          <a:xfrm>
            <a:off x="2743200" y="5892171"/>
            <a:ext cx="127629" cy="12762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Tekstboks 25"/>
          <p:cNvSpPr txBox="1"/>
          <p:nvPr/>
        </p:nvSpPr>
        <p:spPr>
          <a:xfrm>
            <a:off x="2806098" y="5819001"/>
            <a:ext cx="1381470" cy="276999"/>
          </a:xfrm>
          <a:prstGeom prst="rect">
            <a:avLst/>
          </a:prstGeom>
          <a:noFill/>
        </p:spPr>
        <p:txBody>
          <a:bodyPr wrap="none" rtlCol="0">
            <a:spAutoFit/>
          </a:bodyPr>
          <a:lstStyle/>
          <a:p>
            <a:r>
              <a:rPr lang="da-DK" sz="1200" dirty="0" smtClean="0">
                <a:solidFill>
                  <a:srgbClr val="C00000"/>
                </a:solidFill>
              </a:rPr>
              <a:t>Paamiut  </a:t>
            </a:r>
            <a:r>
              <a:rPr lang="da-DK" sz="1000" dirty="0" smtClean="0">
                <a:solidFill>
                  <a:srgbClr val="C00000"/>
                </a:solidFill>
              </a:rPr>
              <a:t>1909, 2008</a:t>
            </a:r>
            <a:endParaRPr lang="da-DK" sz="1000" dirty="0">
              <a:solidFill>
                <a:schemeClr val="bg1">
                  <a:lumMod val="50000"/>
                </a:schemeClr>
              </a:solidFill>
            </a:endParaRPr>
          </a:p>
        </p:txBody>
      </p:sp>
      <p:sp>
        <p:nvSpPr>
          <p:cNvPr id="28" name="Tekstboks 27"/>
          <p:cNvSpPr txBox="1"/>
          <p:nvPr/>
        </p:nvSpPr>
        <p:spPr>
          <a:xfrm>
            <a:off x="3376285" y="6200001"/>
            <a:ext cx="1472165" cy="276999"/>
          </a:xfrm>
          <a:prstGeom prst="rect">
            <a:avLst/>
          </a:prstGeom>
          <a:noFill/>
        </p:spPr>
        <p:txBody>
          <a:bodyPr wrap="none" rtlCol="0">
            <a:spAutoFit/>
          </a:bodyPr>
          <a:lstStyle/>
          <a:p>
            <a:r>
              <a:rPr lang="da-DK" sz="1200" dirty="0" smtClean="0">
                <a:solidFill>
                  <a:srgbClr val="C00000"/>
                </a:solidFill>
              </a:rPr>
              <a:t>Qaqortoq  </a:t>
            </a:r>
            <a:r>
              <a:rPr lang="da-DK" sz="1000" dirty="0" smtClean="0">
                <a:solidFill>
                  <a:srgbClr val="C00000"/>
                </a:solidFill>
              </a:rPr>
              <a:t>1947, 2008</a:t>
            </a:r>
            <a:endParaRPr lang="da-DK" sz="1200" dirty="0">
              <a:solidFill>
                <a:schemeClr val="bg1">
                  <a:lumMod val="50000"/>
                </a:schemeClr>
              </a:solidFill>
            </a:endParaRPr>
          </a:p>
        </p:txBody>
      </p:sp>
      <p:sp>
        <p:nvSpPr>
          <p:cNvPr id="29" name="Ellipse 9"/>
          <p:cNvSpPr/>
          <p:nvPr/>
        </p:nvSpPr>
        <p:spPr>
          <a:xfrm>
            <a:off x="3276600" y="6324600"/>
            <a:ext cx="127629" cy="12762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1" name="Ellipse 9"/>
          <p:cNvSpPr/>
          <p:nvPr/>
        </p:nvSpPr>
        <p:spPr>
          <a:xfrm>
            <a:off x="4572000" y="4495800"/>
            <a:ext cx="127629" cy="12762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2" name="Tekstboks 31"/>
          <p:cNvSpPr txBox="1"/>
          <p:nvPr/>
        </p:nvSpPr>
        <p:spPr>
          <a:xfrm>
            <a:off x="4648200" y="4419600"/>
            <a:ext cx="1003613" cy="276999"/>
          </a:xfrm>
          <a:prstGeom prst="rect">
            <a:avLst/>
          </a:prstGeom>
          <a:noFill/>
        </p:spPr>
        <p:txBody>
          <a:bodyPr wrap="none" rtlCol="0">
            <a:spAutoFit/>
          </a:bodyPr>
          <a:lstStyle/>
          <a:p>
            <a:r>
              <a:rPr lang="da-DK" sz="1200" dirty="0" smtClean="0">
                <a:solidFill>
                  <a:srgbClr val="C00000"/>
                </a:solidFill>
              </a:rPr>
              <a:t>Tasiilaq  </a:t>
            </a:r>
            <a:r>
              <a:rPr lang="da-DK" sz="1000" dirty="0" smtClean="0">
                <a:solidFill>
                  <a:srgbClr val="C00000"/>
                </a:solidFill>
              </a:rPr>
              <a:t>2010</a:t>
            </a:r>
            <a:endParaRPr lang="da-DK" sz="1000" dirty="0">
              <a:solidFill>
                <a:schemeClr val="bg1">
                  <a:lumMod val="50000"/>
                </a:schemeClr>
              </a:solidFill>
            </a:endParaRPr>
          </a:p>
        </p:txBody>
      </p:sp>
      <p:sp>
        <p:nvSpPr>
          <p:cNvPr id="37" name="Ellipse 9"/>
          <p:cNvSpPr/>
          <p:nvPr/>
        </p:nvSpPr>
        <p:spPr>
          <a:xfrm>
            <a:off x="4876800" y="5029200"/>
            <a:ext cx="127629" cy="127629"/>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8" name="Tekstboks 37"/>
          <p:cNvSpPr txBox="1"/>
          <p:nvPr/>
        </p:nvSpPr>
        <p:spPr>
          <a:xfrm>
            <a:off x="4953000" y="4953000"/>
            <a:ext cx="1053794" cy="276999"/>
          </a:xfrm>
          <a:prstGeom prst="rect">
            <a:avLst/>
          </a:prstGeom>
          <a:noFill/>
        </p:spPr>
        <p:txBody>
          <a:bodyPr wrap="none" rtlCol="0">
            <a:spAutoFit/>
          </a:bodyPr>
          <a:lstStyle/>
          <a:p>
            <a:r>
              <a:rPr lang="da-DK" sz="1200" dirty="0" smtClean="0">
                <a:solidFill>
                  <a:srgbClr val="7030A0"/>
                </a:solidFill>
              </a:rPr>
              <a:t>Offshore</a:t>
            </a:r>
            <a:r>
              <a:rPr lang="da-DK" sz="1200" dirty="0" smtClean="0"/>
              <a:t> </a:t>
            </a:r>
            <a:r>
              <a:rPr lang="da-DK" sz="1000" dirty="0" smtClean="0">
                <a:solidFill>
                  <a:srgbClr val="7030A0"/>
                </a:solidFill>
              </a:rPr>
              <a:t>2010</a:t>
            </a:r>
            <a:endParaRPr lang="da-DK" sz="1000" dirty="0"/>
          </a:p>
        </p:txBody>
      </p:sp>
      <p:sp>
        <p:nvSpPr>
          <p:cNvPr id="39" name="Ellipse 9"/>
          <p:cNvSpPr/>
          <p:nvPr/>
        </p:nvSpPr>
        <p:spPr>
          <a:xfrm>
            <a:off x="3453771" y="6705600"/>
            <a:ext cx="127629" cy="127629"/>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0" name="Tekstboks 39"/>
          <p:cNvSpPr txBox="1"/>
          <p:nvPr/>
        </p:nvSpPr>
        <p:spPr>
          <a:xfrm>
            <a:off x="2403526" y="6629400"/>
            <a:ext cx="1025474" cy="276999"/>
          </a:xfrm>
          <a:prstGeom prst="rect">
            <a:avLst/>
          </a:prstGeom>
          <a:noFill/>
        </p:spPr>
        <p:txBody>
          <a:bodyPr wrap="none" rtlCol="0">
            <a:spAutoFit/>
          </a:bodyPr>
          <a:lstStyle/>
          <a:p>
            <a:r>
              <a:rPr lang="da-DK" sz="1200" dirty="0" smtClean="0">
                <a:solidFill>
                  <a:srgbClr val="7030A0"/>
                </a:solidFill>
              </a:rPr>
              <a:t>Offshore</a:t>
            </a:r>
            <a:r>
              <a:rPr lang="da-DK" sz="1200" dirty="0" smtClean="0"/>
              <a:t> </a:t>
            </a:r>
            <a:r>
              <a:rPr lang="da-DK" sz="1000" dirty="0" smtClean="0">
                <a:solidFill>
                  <a:srgbClr val="7030A0"/>
                </a:solidFill>
              </a:rPr>
              <a:t>2010</a:t>
            </a:r>
            <a:endParaRPr lang="da-DK" sz="1000" dirty="0">
              <a:solidFill>
                <a:srgbClr val="7030A0"/>
              </a:solidFill>
            </a:endParaRPr>
          </a:p>
        </p:txBody>
      </p:sp>
      <p:sp>
        <p:nvSpPr>
          <p:cNvPr id="42" name="Ellipse 9"/>
          <p:cNvSpPr/>
          <p:nvPr/>
        </p:nvSpPr>
        <p:spPr>
          <a:xfrm>
            <a:off x="2310771" y="5663571"/>
            <a:ext cx="127629" cy="127629"/>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4" name="Tekstboks 43"/>
          <p:cNvSpPr txBox="1"/>
          <p:nvPr/>
        </p:nvSpPr>
        <p:spPr>
          <a:xfrm>
            <a:off x="1422263" y="5588913"/>
            <a:ext cx="1023037" cy="430887"/>
          </a:xfrm>
          <a:prstGeom prst="rect">
            <a:avLst/>
          </a:prstGeom>
          <a:noFill/>
        </p:spPr>
        <p:txBody>
          <a:bodyPr wrap="none" rtlCol="0">
            <a:spAutoFit/>
          </a:bodyPr>
          <a:lstStyle/>
          <a:p>
            <a:r>
              <a:rPr lang="da-DK" sz="1200" dirty="0" err="1" smtClean="0">
                <a:solidFill>
                  <a:srgbClr val="7030A0"/>
                </a:solidFill>
              </a:rPr>
              <a:t>Dana’s</a:t>
            </a:r>
            <a:r>
              <a:rPr lang="da-DK" sz="1200" dirty="0" smtClean="0">
                <a:solidFill>
                  <a:srgbClr val="7030A0"/>
                </a:solidFill>
              </a:rPr>
              <a:t> Bank  </a:t>
            </a:r>
          </a:p>
          <a:p>
            <a:r>
              <a:rPr lang="da-DK" sz="1000" dirty="0" smtClean="0">
                <a:solidFill>
                  <a:srgbClr val="7030A0"/>
                </a:solidFill>
              </a:rPr>
              <a:t>1934, 2008</a:t>
            </a:r>
            <a:endParaRPr lang="da-DK" sz="1000" dirty="0" smtClean="0"/>
          </a:p>
        </p:txBody>
      </p:sp>
      <p:sp>
        <p:nvSpPr>
          <p:cNvPr id="45" name="Tekstboks 44"/>
          <p:cNvSpPr txBox="1"/>
          <p:nvPr/>
        </p:nvSpPr>
        <p:spPr>
          <a:xfrm>
            <a:off x="2819400" y="4953000"/>
            <a:ext cx="1294495" cy="553998"/>
          </a:xfrm>
          <a:prstGeom prst="rect">
            <a:avLst/>
          </a:prstGeom>
          <a:noFill/>
        </p:spPr>
        <p:txBody>
          <a:bodyPr wrap="none" rtlCol="0">
            <a:spAutoFit/>
          </a:bodyPr>
          <a:lstStyle/>
          <a:p>
            <a:r>
              <a:rPr lang="da-DK" sz="1000" dirty="0" err="1" smtClean="0">
                <a:solidFill>
                  <a:srgbClr val="C00000"/>
                </a:solidFill>
              </a:rPr>
              <a:t>Ameralik</a:t>
            </a:r>
            <a:r>
              <a:rPr lang="da-DK" sz="1000" dirty="0" smtClean="0">
                <a:solidFill>
                  <a:srgbClr val="C00000"/>
                </a:solidFill>
              </a:rPr>
              <a:t>: 1937, 2008</a:t>
            </a:r>
            <a:endParaRPr lang="da-DK" sz="1000" dirty="0" smtClean="0">
              <a:solidFill>
                <a:schemeClr val="bg1">
                  <a:lumMod val="50000"/>
                </a:schemeClr>
              </a:solidFill>
            </a:endParaRPr>
          </a:p>
          <a:p>
            <a:r>
              <a:rPr lang="da-DK" sz="1000" dirty="0" err="1" smtClean="0">
                <a:solidFill>
                  <a:srgbClr val="C00000"/>
                </a:solidFill>
              </a:rPr>
              <a:t>Kapisillit</a:t>
            </a:r>
            <a:r>
              <a:rPr lang="da-DK" sz="1000" dirty="0" smtClean="0">
                <a:solidFill>
                  <a:srgbClr val="C00000"/>
                </a:solidFill>
              </a:rPr>
              <a:t>: 1940, 2008</a:t>
            </a:r>
            <a:endParaRPr lang="da-DK" sz="1000" dirty="0" smtClean="0">
              <a:solidFill>
                <a:schemeClr val="bg1">
                  <a:lumMod val="50000"/>
                </a:schemeClr>
              </a:solidFill>
            </a:endParaRPr>
          </a:p>
          <a:p>
            <a:r>
              <a:rPr lang="da-DK" sz="1000" dirty="0" err="1" smtClean="0">
                <a:solidFill>
                  <a:srgbClr val="C00000"/>
                </a:solidFill>
              </a:rPr>
              <a:t>Qorqut</a:t>
            </a:r>
            <a:r>
              <a:rPr lang="da-DK" sz="1000" dirty="0" smtClean="0">
                <a:solidFill>
                  <a:srgbClr val="C00000"/>
                </a:solidFill>
              </a:rPr>
              <a:t>: 2008</a:t>
            </a:r>
            <a:endParaRPr lang="da-DK" sz="1000" dirty="0">
              <a:solidFill>
                <a:schemeClr val="bg1">
                  <a:lumMod val="50000"/>
                </a:schemeClr>
              </a:solidFill>
            </a:endParaRPr>
          </a:p>
        </p:txBody>
      </p:sp>
      <p:sp>
        <p:nvSpPr>
          <p:cNvPr id="48" name="Ellipse 26"/>
          <p:cNvSpPr/>
          <p:nvPr/>
        </p:nvSpPr>
        <p:spPr>
          <a:xfrm rot="21010604">
            <a:off x="1768391" y="3030777"/>
            <a:ext cx="566164" cy="3806833"/>
          </a:xfrm>
          <a:prstGeom prst="ellipse">
            <a:avLst/>
          </a:prstGeom>
          <a:noFill/>
          <a:ln w="19050">
            <a:solidFill>
              <a:srgbClr val="7030A0">
                <a:alpha val="51000"/>
              </a:srgbClr>
            </a:solidFill>
            <a:prstDash val="dash"/>
          </a:ln>
          <a:scene3d>
            <a:camera prst="orthographicFront">
              <a:rot lat="0" lon="0" rev="3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Tekstboks 48"/>
          <p:cNvSpPr txBox="1"/>
          <p:nvPr/>
        </p:nvSpPr>
        <p:spPr>
          <a:xfrm>
            <a:off x="838200" y="4038600"/>
            <a:ext cx="1423788" cy="430887"/>
          </a:xfrm>
          <a:prstGeom prst="rect">
            <a:avLst/>
          </a:prstGeom>
          <a:noFill/>
        </p:spPr>
        <p:txBody>
          <a:bodyPr wrap="none" rtlCol="0">
            <a:spAutoFit/>
          </a:bodyPr>
          <a:lstStyle/>
          <a:p>
            <a:r>
              <a:rPr lang="da-DK" sz="1200" dirty="0" smtClean="0">
                <a:solidFill>
                  <a:srgbClr val="7030A0"/>
                </a:solidFill>
              </a:rPr>
              <a:t>Paamiut samples</a:t>
            </a:r>
          </a:p>
          <a:p>
            <a:r>
              <a:rPr lang="da-DK" sz="1000" dirty="0" smtClean="0">
                <a:solidFill>
                  <a:srgbClr val="7030A0"/>
                </a:solidFill>
              </a:rPr>
              <a:t>2010</a:t>
            </a:r>
            <a:r>
              <a:rPr lang="da-DK" sz="1000" dirty="0" smtClean="0"/>
              <a:t>: 41 ind </a:t>
            </a:r>
            <a:r>
              <a:rPr lang="da-DK" sz="1000" dirty="0" err="1" smtClean="0"/>
              <a:t>spread</a:t>
            </a:r>
            <a:r>
              <a:rPr lang="da-DK" sz="1000" dirty="0" smtClean="0"/>
              <a:t> out</a:t>
            </a:r>
          </a:p>
        </p:txBody>
      </p:sp>
      <p:sp>
        <p:nvSpPr>
          <p:cNvPr id="57" name="Ellipse 9"/>
          <p:cNvSpPr/>
          <p:nvPr/>
        </p:nvSpPr>
        <p:spPr>
          <a:xfrm>
            <a:off x="1828800" y="3505200"/>
            <a:ext cx="127629" cy="127629"/>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9" name="Tekstboks 58"/>
          <p:cNvSpPr txBox="1"/>
          <p:nvPr/>
        </p:nvSpPr>
        <p:spPr>
          <a:xfrm>
            <a:off x="1981200" y="3429000"/>
            <a:ext cx="1826141" cy="276999"/>
          </a:xfrm>
          <a:prstGeom prst="rect">
            <a:avLst/>
          </a:prstGeom>
          <a:noFill/>
        </p:spPr>
        <p:txBody>
          <a:bodyPr wrap="none" rtlCol="0">
            <a:spAutoFit/>
          </a:bodyPr>
          <a:lstStyle/>
          <a:p>
            <a:r>
              <a:rPr lang="da-DK" sz="1200" dirty="0" smtClean="0">
                <a:solidFill>
                  <a:srgbClr val="7030A0"/>
                </a:solidFill>
              </a:rPr>
              <a:t>Store Hellefiskebanke </a:t>
            </a:r>
            <a:r>
              <a:rPr lang="da-DK" sz="1000" dirty="0" smtClean="0">
                <a:solidFill>
                  <a:srgbClr val="7030A0"/>
                </a:solidFill>
              </a:rPr>
              <a:t>1950</a:t>
            </a:r>
            <a:endParaRPr lang="da-DK" sz="1000" dirty="0">
              <a:solidFill>
                <a:srgbClr val="7030A0"/>
              </a:solidFill>
            </a:endParaRPr>
          </a:p>
        </p:txBody>
      </p:sp>
      <p:sp>
        <p:nvSpPr>
          <p:cNvPr id="67" name="Tekstboks 66"/>
          <p:cNvSpPr txBox="1"/>
          <p:nvPr/>
        </p:nvSpPr>
        <p:spPr>
          <a:xfrm>
            <a:off x="2053894" y="4495800"/>
            <a:ext cx="1771927" cy="276999"/>
          </a:xfrm>
          <a:prstGeom prst="rect">
            <a:avLst/>
          </a:prstGeom>
          <a:noFill/>
        </p:spPr>
        <p:txBody>
          <a:bodyPr wrap="none" rtlCol="0">
            <a:spAutoFit/>
          </a:bodyPr>
          <a:lstStyle/>
          <a:p>
            <a:r>
              <a:rPr lang="da-DK" sz="1200" dirty="0" smtClean="0">
                <a:solidFill>
                  <a:srgbClr val="7030A0"/>
                </a:solidFill>
              </a:rPr>
              <a:t>Lille Hellefiskebanke</a:t>
            </a:r>
            <a:r>
              <a:rPr lang="da-DK" sz="1200" dirty="0" smtClean="0"/>
              <a:t> </a:t>
            </a:r>
            <a:r>
              <a:rPr lang="da-DK" sz="1000" dirty="0" smtClean="0">
                <a:solidFill>
                  <a:srgbClr val="7030A0"/>
                </a:solidFill>
              </a:rPr>
              <a:t>1955</a:t>
            </a:r>
            <a:endParaRPr lang="da-DK" sz="1000" dirty="0">
              <a:solidFill>
                <a:schemeClr val="bg1">
                  <a:lumMod val="50000"/>
                </a:schemeClr>
              </a:solidFill>
            </a:endParaRPr>
          </a:p>
        </p:txBody>
      </p:sp>
      <p:sp>
        <p:nvSpPr>
          <p:cNvPr id="68" name="Ellipse 67"/>
          <p:cNvSpPr/>
          <p:nvPr/>
        </p:nvSpPr>
        <p:spPr>
          <a:xfrm>
            <a:off x="2133600" y="5053971"/>
            <a:ext cx="127629" cy="127629"/>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9" name="Ellipse 9"/>
          <p:cNvSpPr/>
          <p:nvPr/>
        </p:nvSpPr>
        <p:spPr>
          <a:xfrm>
            <a:off x="1929771" y="4572000"/>
            <a:ext cx="127629" cy="127629"/>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0" name="Tekstboks 69"/>
          <p:cNvSpPr txBox="1"/>
          <p:nvPr/>
        </p:nvSpPr>
        <p:spPr>
          <a:xfrm>
            <a:off x="1219200" y="4979313"/>
            <a:ext cx="971997" cy="430887"/>
          </a:xfrm>
          <a:prstGeom prst="rect">
            <a:avLst/>
          </a:prstGeom>
          <a:noFill/>
        </p:spPr>
        <p:txBody>
          <a:bodyPr wrap="none" rtlCol="0">
            <a:spAutoFit/>
          </a:bodyPr>
          <a:lstStyle/>
          <a:p>
            <a:r>
              <a:rPr lang="da-DK" sz="1200" dirty="0" err="1" smtClean="0">
                <a:solidFill>
                  <a:srgbClr val="7030A0"/>
                </a:solidFill>
              </a:rPr>
              <a:t>Fylla’s</a:t>
            </a:r>
            <a:r>
              <a:rPr lang="da-DK" sz="1200" dirty="0" smtClean="0">
                <a:solidFill>
                  <a:srgbClr val="7030A0"/>
                </a:solidFill>
              </a:rPr>
              <a:t> Bank  </a:t>
            </a:r>
          </a:p>
          <a:p>
            <a:r>
              <a:rPr lang="da-DK" sz="1000" dirty="0" smtClean="0">
                <a:solidFill>
                  <a:srgbClr val="7030A0"/>
                </a:solidFill>
              </a:rPr>
              <a:t>1954</a:t>
            </a:r>
            <a:endParaRPr lang="da-DK" sz="1000" dirty="0" smtClean="0"/>
          </a:p>
        </p:txBody>
      </p:sp>
      <p:sp>
        <p:nvSpPr>
          <p:cNvPr id="71" name="Tekstboks 70"/>
          <p:cNvSpPr txBox="1"/>
          <p:nvPr/>
        </p:nvSpPr>
        <p:spPr>
          <a:xfrm>
            <a:off x="304800" y="6324600"/>
            <a:ext cx="1744438" cy="276999"/>
          </a:xfrm>
          <a:prstGeom prst="rect">
            <a:avLst/>
          </a:prstGeom>
          <a:noFill/>
        </p:spPr>
        <p:txBody>
          <a:bodyPr wrap="none" rtlCol="0">
            <a:spAutoFit/>
          </a:bodyPr>
          <a:lstStyle/>
          <a:p>
            <a:r>
              <a:rPr lang="da-DK" sz="1200" dirty="0" smtClean="0">
                <a:solidFill>
                  <a:srgbClr val="C00000"/>
                </a:solidFill>
              </a:rPr>
              <a:t>Gulf of </a:t>
            </a:r>
            <a:r>
              <a:rPr lang="da-DK" sz="1200" dirty="0" err="1" smtClean="0">
                <a:solidFill>
                  <a:srgbClr val="C00000"/>
                </a:solidFill>
              </a:rPr>
              <a:t>St</a:t>
            </a:r>
            <a:r>
              <a:rPr lang="da-DK" sz="1200" dirty="0" smtClean="0">
                <a:solidFill>
                  <a:srgbClr val="C00000"/>
                </a:solidFill>
              </a:rPr>
              <a:t> Lawrence 2008</a:t>
            </a:r>
            <a:endParaRPr lang="da-DK" sz="1000" dirty="0">
              <a:solidFill>
                <a:schemeClr val="bg1">
                  <a:lumMod val="50000"/>
                </a:schemeClr>
              </a:solidFill>
            </a:endParaRPr>
          </a:p>
        </p:txBody>
      </p:sp>
      <p:sp>
        <p:nvSpPr>
          <p:cNvPr id="72" name="Ellipse 9"/>
          <p:cNvSpPr/>
          <p:nvPr/>
        </p:nvSpPr>
        <p:spPr>
          <a:xfrm>
            <a:off x="228600" y="6400800"/>
            <a:ext cx="127629" cy="12762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74" name="Lige pilforbindelse 73"/>
          <p:cNvCxnSpPr/>
          <p:nvPr/>
        </p:nvCxnSpPr>
        <p:spPr>
          <a:xfrm rot="5400000">
            <a:off x="114300" y="6591300"/>
            <a:ext cx="152400" cy="76200"/>
          </a:xfrm>
          <a:prstGeom prst="straightConnector1">
            <a:avLst/>
          </a:prstGeom>
          <a:ln w="2540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64" name="Ellipse 9"/>
          <p:cNvSpPr/>
          <p:nvPr/>
        </p:nvSpPr>
        <p:spPr>
          <a:xfrm>
            <a:off x="4724400" y="2009001"/>
            <a:ext cx="127629" cy="12762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5" name="Tekstboks 64"/>
          <p:cNvSpPr txBox="1"/>
          <p:nvPr/>
        </p:nvSpPr>
        <p:spPr>
          <a:xfrm>
            <a:off x="4852029" y="1932801"/>
            <a:ext cx="2789803" cy="276999"/>
          </a:xfrm>
          <a:prstGeom prst="rect">
            <a:avLst/>
          </a:prstGeom>
          <a:noFill/>
        </p:spPr>
        <p:txBody>
          <a:bodyPr wrap="none" rtlCol="0">
            <a:spAutoFit/>
          </a:bodyPr>
          <a:lstStyle/>
          <a:p>
            <a:r>
              <a:rPr lang="da-DK" sz="1200" dirty="0" err="1" smtClean="0">
                <a:solidFill>
                  <a:srgbClr val="C00000"/>
                </a:solidFill>
              </a:rPr>
              <a:t>Inshore</a:t>
            </a:r>
            <a:r>
              <a:rPr lang="da-DK" sz="1200" dirty="0" smtClean="0">
                <a:solidFill>
                  <a:srgbClr val="C00000"/>
                </a:solidFill>
              </a:rPr>
              <a:t> sample (</a:t>
            </a:r>
            <a:r>
              <a:rPr lang="da-DK" sz="1200" dirty="0" err="1" smtClean="0">
                <a:solidFill>
                  <a:srgbClr val="C00000"/>
                </a:solidFill>
              </a:rPr>
              <a:t>area</a:t>
            </a:r>
            <a:r>
              <a:rPr lang="da-DK" sz="1200" dirty="0" smtClean="0">
                <a:solidFill>
                  <a:srgbClr val="C00000"/>
                </a:solidFill>
              </a:rPr>
              <a:t> and </a:t>
            </a:r>
            <a:r>
              <a:rPr lang="da-DK" sz="1200" dirty="0" err="1" smtClean="0">
                <a:solidFill>
                  <a:srgbClr val="C00000"/>
                </a:solidFill>
              </a:rPr>
              <a:t>years</a:t>
            </a:r>
            <a:r>
              <a:rPr lang="da-DK" sz="1200" dirty="0" smtClean="0">
                <a:solidFill>
                  <a:srgbClr val="C00000"/>
                </a:solidFill>
              </a:rPr>
              <a:t>)</a:t>
            </a:r>
            <a:endParaRPr lang="da-DK" sz="1000" dirty="0">
              <a:solidFill>
                <a:schemeClr val="bg1">
                  <a:lumMod val="50000"/>
                </a:schemeClr>
              </a:solidFill>
            </a:endParaRPr>
          </a:p>
        </p:txBody>
      </p:sp>
      <p:sp>
        <p:nvSpPr>
          <p:cNvPr id="76" name="Ellipse 9"/>
          <p:cNvSpPr/>
          <p:nvPr/>
        </p:nvSpPr>
        <p:spPr>
          <a:xfrm>
            <a:off x="4724400" y="2313801"/>
            <a:ext cx="127629" cy="127629"/>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7" name="Tekstboks 76"/>
          <p:cNvSpPr txBox="1"/>
          <p:nvPr/>
        </p:nvSpPr>
        <p:spPr>
          <a:xfrm>
            <a:off x="4852029" y="2237601"/>
            <a:ext cx="2858731" cy="276999"/>
          </a:xfrm>
          <a:prstGeom prst="rect">
            <a:avLst/>
          </a:prstGeom>
          <a:noFill/>
        </p:spPr>
        <p:txBody>
          <a:bodyPr wrap="none" rtlCol="0">
            <a:spAutoFit/>
          </a:bodyPr>
          <a:lstStyle/>
          <a:p>
            <a:r>
              <a:rPr lang="da-DK" sz="1200" dirty="0" smtClean="0">
                <a:solidFill>
                  <a:srgbClr val="7030A0"/>
                </a:solidFill>
              </a:rPr>
              <a:t>Offshore sample (</a:t>
            </a:r>
            <a:r>
              <a:rPr lang="da-DK" sz="1200" dirty="0" err="1" smtClean="0">
                <a:solidFill>
                  <a:srgbClr val="7030A0"/>
                </a:solidFill>
              </a:rPr>
              <a:t>area</a:t>
            </a:r>
            <a:r>
              <a:rPr lang="da-DK" sz="1200" dirty="0" smtClean="0">
                <a:solidFill>
                  <a:srgbClr val="7030A0"/>
                </a:solidFill>
              </a:rPr>
              <a:t> and </a:t>
            </a:r>
            <a:r>
              <a:rPr lang="da-DK" sz="1200" dirty="0" err="1" smtClean="0">
                <a:solidFill>
                  <a:srgbClr val="7030A0"/>
                </a:solidFill>
              </a:rPr>
              <a:t>years</a:t>
            </a:r>
            <a:r>
              <a:rPr lang="da-DK" sz="1200" dirty="0" smtClean="0">
                <a:solidFill>
                  <a:srgbClr val="7030A0"/>
                </a:solidFill>
              </a:rPr>
              <a:t>)</a:t>
            </a:r>
            <a:endParaRPr lang="da-DK" sz="1000" dirty="0">
              <a:solidFill>
                <a:srgbClr val="7030A0"/>
              </a:solidFill>
            </a:endParaRPr>
          </a:p>
        </p:txBody>
      </p:sp>
      <p:sp>
        <p:nvSpPr>
          <p:cNvPr id="82" name="Tekstboks 81"/>
          <p:cNvSpPr txBox="1"/>
          <p:nvPr/>
        </p:nvSpPr>
        <p:spPr>
          <a:xfrm>
            <a:off x="4724400" y="1524000"/>
            <a:ext cx="785664" cy="338554"/>
          </a:xfrm>
          <a:prstGeom prst="rect">
            <a:avLst/>
          </a:prstGeom>
          <a:noFill/>
        </p:spPr>
        <p:txBody>
          <a:bodyPr wrap="none" rtlCol="0">
            <a:spAutoFit/>
          </a:bodyPr>
          <a:lstStyle/>
          <a:p>
            <a:r>
              <a:rPr lang="da-DK" sz="1600" b="1" dirty="0" err="1" smtClean="0">
                <a:solidFill>
                  <a:schemeClr val="tx2"/>
                </a:solidFill>
              </a:rPr>
              <a:t>Legend</a:t>
            </a:r>
            <a:endParaRPr lang="da-DK" sz="1600" b="1" dirty="0">
              <a:solidFill>
                <a:schemeClr val="tx2"/>
              </a:solidFill>
            </a:endParaRPr>
          </a:p>
        </p:txBody>
      </p:sp>
      <p:sp>
        <p:nvSpPr>
          <p:cNvPr id="83" name="Tekstboks 82"/>
          <p:cNvSpPr txBox="1"/>
          <p:nvPr/>
        </p:nvSpPr>
        <p:spPr>
          <a:xfrm>
            <a:off x="7391400" y="5105400"/>
            <a:ext cx="764953" cy="246221"/>
          </a:xfrm>
          <a:prstGeom prst="rect">
            <a:avLst/>
          </a:prstGeom>
          <a:noFill/>
        </p:spPr>
        <p:txBody>
          <a:bodyPr wrap="none" rtlCol="0">
            <a:spAutoFit/>
          </a:bodyPr>
          <a:lstStyle/>
          <a:p>
            <a:r>
              <a:rPr lang="da-DK" sz="1000" dirty="0" smtClean="0">
                <a:solidFill>
                  <a:srgbClr val="00B050"/>
                </a:solidFill>
              </a:rPr>
              <a:t>IS911 2002</a:t>
            </a:r>
            <a:endParaRPr lang="da-DK" sz="1000" dirty="0">
              <a:solidFill>
                <a:srgbClr val="00B050"/>
              </a:solidFill>
            </a:endParaRPr>
          </a:p>
        </p:txBody>
      </p:sp>
      <p:sp>
        <p:nvSpPr>
          <p:cNvPr id="84" name="Tekstboks 83"/>
          <p:cNvSpPr txBox="1"/>
          <p:nvPr/>
        </p:nvSpPr>
        <p:spPr>
          <a:xfrm>
            <a:off x="7620000" y="5392579"/>
            <a:ext cx="764953" cy="246221"/>
          </a:xfrm>
          <a:prstGeom prst="rect">
            <a:avLst/>
          </a:prstGeom>
          <a:noFill/>
        </p:spPr>
        <p:txBody>
          <a:bodyPr wrap="none" rtlCol="0">
            <a:spAutoFit/>
          </a:bodyPr>
          <a:lstStyle/>
          <a:p>
            <a:r>
              <a:rPr lang="da-DK" sz="1000" dirty="0" smtClean="0">
                <a:solidFill>
                  <a:srgbClr val="00B050"/>
                </a:solidFill>
              </a:rPr>
              <a:t>IS931 2002</a:t>
            </a:r>
            <a:endParaRPr lang="da-DK" sz="1000" dirty="0">
              <a:solidFill>
                <a:srgbClr val="00B050"/>
              </a:solidFill>
            </a:endParaRPr>
          </a:p>
        </p:txBody>
      </p:sp>
      <p:sp>
        <p:nvSpPr>
          <p:cNvPr id="85" name="Tekstboks 84"/>
          <p:cNvSpPr txBox="1"/>
          <p:nvPr/>
        </p:nvSpPr>
        <p:spPr>
          <a:xfrm>
            <a:off x="8305800" y="4173379"/>
            <a:ext cx="764953" cy="246221"/>
          </a:xfrm>
          <a:prstGeom prst="rect">
            <a:avLst/>
          </a:prstGeom>
          <a:noFill/>
        </p:spPr>
        <p:txBody>
          <a:bodyPr wrap="none" rtlCol="0">
            <a:spAutoFit/>
          </a:bodyPr>
          <a:lstStyle/>
          <a:p>
            <a:r>
              <a:rPr lang="da-DK" sz="1000" dirty="0" smtClean="0">
                <a:solidFill>
                  <a:srgbClr val="00B050"/>
                </a:solidFill>
              </a:rPr>
              <a:t>IS511 2002</a:t>
            </a:r>
            <a:endParaRPr lang="da-DK" sz="1000" dirty="0">
              <a:solidFill>
                <a:srgbClr val="00B050"/>
              </a:solidFill>
            </a:endParaRPr>
          </a:p>
        </p:txBody>
      </p:sp>
      <p:pic>
        <p:nvPicPr>
          <p:cNvPr id="46" name="Picture 2" descr="C:\Users\rahe\Desktop\map 2011\map.jpg"/>
          <p:cNvPicPr>
            <a:picLocks noChangeAspect="1" noChangeArrowheads="1"/>
          </p:cNvPicPr>
          <p:nvPr/>
        </p:nvPicPr>
        <p:blipFill>
          <a:blip r:embed="rId5" cstate="print"/>
          <a:srcRect l="5724" t="3786" r="14146" b="55119"/>
          <a:stretch>
            <a:fillRect/>
          </a:stretch>
        </p:blipFill>
        <p:spPr bwMode="auto">
          <a:xfrm>
            <a:off x="6554821" y="2538331"/>
            <a:ext cx="2130357" cy="1547045"/>
          </a:xfrm>
          <a:prstGeom prst="rect">
            <a:avLst/>
          </a:prstGeom>
          <a:noFill/>
        </p:spPr>
      </p:pic>
    </p:spTree>
    <p:extLst>
      <p:ext uri="{BB962C8B-B14F-4D97-AF65-F5344CB8AC3E}">
        <p14:creationId xmlns:p14="http://schemas.microsoft.com/office/powerpoint/2010/main" val="205351629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ladsholder til indhold 3" descr="AllLoci.pdf"/>
          <p:cNvPicPr>
            <a:picLocks noGrp="1" noChangeAspect="1"/>
          </p:cNvPicPr>
          <p:nvPr>
            <p:ph idx="1"/>
          </p:nvPr>
        </p:nvPicPr>
        <mc:AlternateContent xmlns:mc="http://schemas.openxmlformats.org/markup-compatibility/2006">
          <mc:Choice xmlns:ma="http://schemas.microsoft.com/office/mac/drawingml/2008/main" xmlns:mv="urn:schemas-microsoft-com:mac:vml" xmlns="" Requires="ma">
            <p:blipFill>
              <a:blip r:embed="rId3"/>
              <a:srcRect l="-40915" r="-40915"/>
              <a:stretch>
                <a:fillRect/>
              </a:stretch>
            </p:blipFill>
          </mc:Choice>
          <mc:Fallback>
            <p:blipFill>
              <a:blip r:embed="rId4"/>
              <a:srcRect l="-40915" r="-40915"/>
              <a:stretch>
                <a:fillRect/>
              </a:stretch>
            </p:blipFill>
          </mc:Fallback>
        </mc:AlternateContent>
        <p:spPr>
          <a:xfrm>
            <a:off x="-1642588" y="76200"/>
            <a:ext cx="12158188" cy="6686535"/>
          </a:xfrm>
        </p:spPr>
      </p:pic>
      <p:pic>
        <p:nvPicPr>
          <p:cNvPr id="3" name="Billede 10" descr="torsk1 rektangel.gif"/>
          <p:cNvPicPr>
            <a:picLocks noChangeAspect="1"/>
          </p:cNvPicPr>
          <p:nvPr/>
        </p:nvPicPr>
        <p:blipFill>
          <a:blip r:embed="rId5"/>
          <a:srcRect/>
          <a:stretch>
            <a:fillRect/>
          </a:stretch>
        </p:blipFill>
        <p:spPr bwMode="auto">
          <a:xfrm>
            <a:off x="7524328" y="6309320"/>
            <a:ext cx="1120353" cy="466814"/>
          </a:xfrm>
          <a:prstGeom prst="rect">
            <a:avLst/>
          </a:prstGeom>
          <a:noFill/>
          <a:ln w="9525">
            <a:noFill/>
            <a:miter lim="800000"/>
            <a:headEnd/>
            <a:tailEnd/>
          </a:ln>
        </p:spPr>
      </p:pic>
    </p:spTree>
    <p:extLst>
      <p:ext uri="{BB962C8B-B14F-4D97-AF65-F5344CB8AC3E}">
        <p14:creationId xmlns:p14="http://schemas.microsoft.com/office/powerpoint/2010/main" val="100565039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en-US" dirty="0" smtClean="0"/>
              <a:t>Status for “Greenland cod”</a:t>
            </a:r>
            <a:endParaRPr lang="en-US" dirty="0"/>
          </a:p>
        </p:txBody>
      </p:sp>
      <p:sp>
        <p:nvSpPr>
          <p:cNvPr id="5" name="Pladsholder til indhold 4"/>
          <p:cNvSpPr>
            <a:spLocks noGrp="1"/>
          </p:cNvSpPr>
          <p:nvPr>
            <p:ph idx="1"/>
          </p:nvPr>
        </p:nvSpPr>
        <p:spPr/>
        <p:txBody>
          <a:bodyPr/>
          <a:lstStyle/>
          <a:p>
            <a:pPr marL="0" indent="0">
              <a:buNone/>
            </a:pPr>
            <a:endParaRPr lang="en-US" sz="2000" dirty="0" smtClean="0"/>
          </a:p>
          <a:p>
            <a:endParaRPr lang="en-US" sz="2000" dirty="0" smtClean="0"/>
          </a:p>
          <a:p>
            <a:r>
              <a:rPr lang="en-US" sz="2000" dirty="0" smtClean="0"/>
              <a:t>Several local Greenlandic spawning components are apparent and appear to be locally adapted</a:t>
            </a:r>
          </a:p>
          <a:p>
            <a:endParaRPr lang="en-US" sz="2000" dirty="0"/>
          </a:p>
          <a:p>
            <a:r>
              <a:rPr lang="en-US" sz="2000" dirty="0" smtClean="0"/>
              <a:t>Population structure in some areas have been dynamic others more stabile</a:t>
            </a:r>
          </a:p>
          <a:p>
            <a:endParaRPr lang="en-US" sz="2000" dirty="0"/>
          </a:p>
          <a:p>
            <a:r>
              <a:rPr lang="en-US" sz="2000" dirty="0" smtClean="0"/>
              <a:t>Estimation of the spatiotemporal contribution </a:t>
            </a:r>
            <a:r>
              <a:rPr lang="en-US" sz="2000" dirty="0" smtClean="0"/>
              <a:t>of various stock components to fisheries is possible and in progress</a:t>
            </a:r>
          </a:p>
          <a:p>
            <a:endParaRPr lang="en-US" sz="2000" dirty="0"/>
          </a:p>
          <a:p>
            <a:r>
              <a:rPr lang="en-US" sz="2000" dirty="0" smtClean="0"/>
              <a:t>Predictions of cod (population) distributions in the sea based on models using abiotic variables and previous cod surveys appear very promising</a:t>
            </a:r>
          </a:p>
          <a:p>
            <a:endParaRPr lang="en-US" sz="2000" dirty="0" smtClean="0"/>
          </a:p>
          <a:p>
            <a:pPr marL="0" indent="0">
              <a:buNone/>
            </a:pPr>
            <a:endParaRPr lang="en-US" dirty="0" smtClean="0"/>
          </a:p>
          <a:p>
            <a:pPr marL="0" indent="0">
              <a:buNone/>
            </a:pPr>
            <a:endParaRPr lang="en-US" dirty="0"/>
          </a:p>
        </p:txBody>
      </p:sp>
      <p:pic>
        <p:nvPicPr>
          <p:cNvPr id="6" name="Billede 10" descr="torsk1 rektangel.gif"/>
          <p:cNvPicPr>
            <a:picLocks noChangeAspect="1"/>
          </p:cNvPicPr>
          <p:nvPr/>
        </p:nvPicPr>
        <p:blipFill>
          <a:blip r:embed="rId2"/>
          <a:srcRect/>
          <a:stretch>
            <a:fillRect/>
          </a:stretch>
        </p:blipFill>
        <p:spPr bwMode="auto">
          <a:xfrm>
            <a:off x="7668344" y="6309320"/>
            <a:ext cx="1120353" cy="466814"/>
          </a:xfrm>
          <a:prstGeom prst="rect">
            <a:avLst/>
          </a:prstGeom>
          <a:noFill/>
          <a:ln w="9525">
            <a:noFill/>
            <a:miter lim="800000"/>
            <a:headEnd/>
            <a:tailEnd/>
          </a:ln>
        </p:spPr>
      </p:pic>
    </p:spTree>
    <p:extLst>
      <p:ext uri="{BB962C8B-B14F-4D97-AF65-F5344CB8AC3E}">
        <p14:creationId xmlns:p14="http://schemas.microsoft.com/office/powerpoint/2010/main" val="262686431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el 1"/>
          <p:cNvSpPr>
            <a:spLocks noGrp="1"/>
          </p:cNvSpPr>
          <p:nvPr>
            <p:ph type="title"/>
          </p:nvPr>
        </p:nvSpPr>
        <p:spPr>
          <a:xfrm>
            <a:off x="536575" y="404664"/>
            <a:ext cx="4467225" cy="539080"/>
          </a:xfrm>
        </p:spPr>
        <p:txBody>
          <a:bodyPr/>
          <a:lstStyle/>
          <a:p>
            <a:r>
              <a:rPr lang="en-US" dirty="0" smtClean="0"/>
              <a:t>Bio-complexity in herring</a:t>
            </a:r>
          </a:p>
        </p:txBody>
      </p:sp>
      <p:pic>
        <p:nvPicPr>
          <p:cNvPr id="12291" name="Picture 2"/>
          <p:cNvPicPr>
            <a:picLocks noChangeAspect="1" noChangeArrowheads="1"/>
          </p:cNvPicPr>
          <p:nvPr/>
        </p:nvPicPr>
        <p:blipFill>
          <a:blip r:embed="rId2"/>
          <a:srcRect/>
          <a:stretch>
            <a:fillRect/>
          </a:stretch>
        </p:blipFill>
        <p:spPr bwMode="auto">
          <a:xfrm>
            <a:off x="5038725" y="1009650"/>
            <a:ext cx="3894138" cy="3506788"/>
          </a:xfrm>
          <a:prstGeom prst="rect">
            <a:avLst/>
          </a:prstGeom>
          <a:ln>
            <a:noFill/>
          </a:ln>
          <a:effectLst>
            <a:outerShdw blurRad="292100" dist="139700" dir="2700000" algn="tl" rotWithShape="0">
              <a:srgbClr val="333333">
                <a:alpha val="65000"/>
              </a:srgbClr>
            </a:outerShdw>
          </a:effectLst>
        </p:spPr>
      </p:pic>
      <p:pic>
        <p:nvPicPr>
          <p:cNvPr id="12292" name="Picture 4"/>
          <p:cNvPicPr>
            <a:picLocks noChangeAspect="1" noChangeArrowheads="1"/>
          </p:cNvPicPr>
          <p:nvPr/>
        </p:nvPicPr>
        <p:blipFill>
          <a:blip r:embed="rId3"/>
          <a:srcRect/>
          <a:stretch>
            <a:fillRect/>
          </a:stretch>
        </p:blipFill>
        <p:spPr bwMode="auto">
          <a:xfrm>
            <a:off x="-57604" y="4441972"/>
            <a:ext cx="6629400" cy="2011363"/>
          </a:xfrm>
          <a:prstGeom prst="rect">
            <a:avLst/>
          </a:prstGeom>
          <a:noFill/>
          <a:ln w="9525" algn="ctr">
            <a:noFill/>
            <a:miter lim="800000"/>
            <a:headEnd/>
            <a:tailEnd/>
          </a:ln>
          <a:effectLst/>
        </p:spPr>
      </p:pic>
      <p:sp>
        <p:nvSpPr>
          <p:cNvPr id="12293" name="Tekstboks 5"/>
          <p:cNvSpPr txBox="1">
            <a:spLocks noChangeArrowheads="1"/>
          </p:cNvSpPr>
          <p:nvPr/>
        </p:nvSpPr>
        <p:spPr bwMode="auto">
          <a:xfrm>
            <a:off x="467544" y="1009650"/>
            <a:ext cx="4392612" cy="4154984"/>
          </a:xfrm>
          <a:prstGeom prst="rect">
            <a:avLst/>
          </a:prstGeom>
          <a:noFill/>
          <a:ln w="9525">
            <a:noFill/>
            <a:miter lim="800000"/>
            <a:headEnd/>
            <a:tailEnd/>
          </a:ln>
        </p:spPr>
        <p:txBody>
          <a:bodyPr>
            <a:spAutoFit/>
          </a:bodyPr>
          <a:lstStyle/>
          <a:p>
            <a:pPr marL="342900" indent="-342900">
              <a:buFont typeface="Arial" pitchFamily="34" charset="0"/>
              <a:buChar char="•"/>
            </a:pPr>
            <a:r>
              <a:rPr lang="en-US" sz="2000" dirty="0" smtClean="0"/>
              <a:t>Skagerrak is an important feeding area for North Sea and Western Baltic herring</a:t>
            </a:r>
            <a:endParaRPr lang="en-US" sz="2000" dirty="0" smtClean="0"/>
          </a:p>
          <a:p>
            <a:pPr marL="342900" indent="-342900">
              <a:buFont typeface="Arial" pitchFamily="34" charset="0"/>
              <a:buChar char="•"/>
            </a:pPr>
            <a:r>
              <a:rPr lang="en-US" sz="2000" dirty="0" smtClean="0"/>
              <a:t>Traditional stock identification methods only separates NS from WB</a:t>
            </a:r>
          </a:p>
          <a:p>
            <a:pPr marL="342900" indent="-342900">
              <a:buFont typeface="Arial" pitchFamily="34" charset="0"/>
              <a:buChar char="•"/>
            </a:pPr>
            <a:r>
              <a:rPr lang="en-US" sz="2000" dirty="0" smtClean="0"/>
              <a:t>Ca</a:t>
            </a:r>
            <a:r>
              <a:rPr lang="en-US" sz="2000" dirty="0"/>
              <a:t>. half of ”</a:t>
            </a:r>
            <a:r>
              <a:rPr lang="en-US" sz="2000" dirty="0" smtClean="0"/>
              <a:t>WB spring-</a:t>
            </a:r>
            <a:r>
              <a:rPr lang="en-US" sz="2000" dirty="0" err="1" smtClean="0"/>
              <a:t>spawners</a:t>
            </a:r>
            <a:r>
              <a:rPr lang="en-US" sz="2000" dirty="0"/>
              <a:t>” </a:t>
            </a:r>
            <a:r>
              <a:rPr lang="en-US" sz="2000" dirty="0" smtClean="0"/>
              <a:t>in </a:t>
            </a:r>
            <a:r>
              <a:rPr lang="en-US" sz="2000" dirty="0"/>
              <a:t>mixed feeding samples are not from </a:t>
            </a:r>
            <a:r>
              <a:rPr lang="en-US" sz="2000" dirty="0" err="1" smtClean="0"/>
              <a:t>Rügen</a:t>
            </a:r>
            <a:r>
              <a:rPr lang="en-US" sz="2000" dirty="0" smtClean="0"/>
              <a:t>, which is the only spawning population assessed</a:t>
            </a:r>
            <a:endParaRPr lang="en-US" sz="2000" dirty="0"/>
          </a:p>
          <a:p>
            <a:endParaRPr lang="en-US" dirty="0"/>
          </a:p>
        </p:txBody>
      </p:sp>
      <p:sp>
        <p:nvSpPr>
          <p:cNvPr id="12294" name="Tekstboks 6"/>
          <p:cNvSpPr txBox="1">
            <a:spLocks noChangeArrowheads="1"/>
          </p:cNvSpPr>
          <p:nvPr/>
        </p:nvSpPr>
        <p:spPr bwMode="auto">
          <a:xfrm>
            <a:off x="6588224" y="6453336"/>
            <a:ext cx="1985388" cy="246221"/>
          </a:xfrm>
          <a:prstGeom prst="rect">
            <a:avLst/>
          </a:prstGeom>
          <a:noFill/>
          <a:ln w="9525">
            <a:noFill/>
            <a:miter lim="800000"/>
            <a:headEnd/>
            <a:tailEnd/>
          </a:ln>
        </p:spPr>
        <p:txBody>
          <a:bodyPr wrap="square">
            <a:spAutoFit/>
          </a:bodyPr>
          <a:lstStyle/>
          <a:p>
            <a:r>
              <a:rPr lang="en-US" sz="1000" b="1" dirty="0"/>
              <a:t>Bekkevold et al in press</a:t>
            </a:r>
          </a:p>
        </p:txBody>
      </p:sp>
      <p:sp>
        <p:nvSpPr>
          <p:cNvPr id="2" name="Tekstboks 1"/>
          <p:cNvSpPr txBox="1"/>
          <p:nvPr/>
        </p:nvSpPr>
        <p:spPr>
          <a:xfrm>
            <a:off x="5057775" y="1019175"/>
            <a:ext cx="3855600" cy="3484800"/>
          </a:xfrm>
          <a:prstGeom prst="rect">
            <a:avLst/>
          </a:prstGeom>
          <a:noFill/>
          <a:ln w="38100">
            <a:solidFill>
              <a:srgbClr val="006699"/>
            </a:solidFill>
          </a:ln>
        </p:spPr>
        <p:txBody>
          <a:bodyPr wrap="square" rtlCol="0">
            <a:spAutoFit/>
          </a:bodyPr>
          <a:lstStyle/>
          <a:p>
            <a:endParaRPr lang="da-DK" dirty="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Plaice in </a:t>
            </a:r>
            <a:r>
              <a:rPr lang="en-US" dirty="0" err="1" smtClean="0"/>
              <a:t>IIIa</a:t>
            </a:r>
            <a:endParaRPr lang="en-US" dirty="0"/>
          </a:p>
        </p:txBody>
      </p:sp>
      <p:pic>
        <p:nvPicPr>
          <p:cNvPr id="5" name="Picture 5" descr="C:\Documents and Settings\clu\Local Settings\Temporary Internet Files\Content.Word\Plaice IIIa_fig1_v2.emf"/>
          <p:cNvPicPr>
            <a:picLocks noGrp="1"/>
          </p:cNvPicPr>
          <p:nvPr>
            <p:ph sz="half" idx="1"/>
          </p:nvPr>
        </p:nvPicPr>
        <p:blipFill>
          <a:blip r:embed="rId2"/>
          <a:stretch>
            <a:fillRect/>
          </a:stretch>
        </p:blipFill>
        <p:spPr bwMode="auto">
          <a:xfrm>
            <a:off x="5148064" y="-1179512"/>
            <a:ext cx="3228079" cy="4565650"/>
          </a:xfrm>
          <a:prstGeom prst="rect">
            <a:avLst/>
          </a:prstGeom>
          <a:noFill/>
          <a:ln w="9525">
            <a:noFill/>
            <a:miter lim="800000"/>
            <a:headEnd/>
            <a:tailEnd/>
          </a:ln>
        </p:spPr>
      </p:pic>
      <p:pic>
        <p:nvPicPr>
          <p:cNvPr id="4" name="Picture 6"/>
          <p:cNvPicPr/>
          <p:nvPr/>
        </p:nvPicPr>
        <p:blipFill>
          <a:blip r:embed="rId3"/>
          <a:srcRect/>
          <a:stretch>
            <a:fillRect/>
          </a:stretch>
        </p:blipFill>
        <p:spPr bwMode="auto">
          <a:xfrm>
            <a:off x="6084168" y="2996952"/>
            <a:ext cx="2831639" cy="3507655"/>
          </a:xfrm>
          <a:prstGeom prst="rect">
            <a:avLst/>
          </a:prstGeom>
          <a:noFill/>
          <a:ln w="9525">
            <a:noFill/>
            <a:miter lim="800000"/>
            <a:headEnd/>
            <a:tailEnd/>
          </a:ln>
        </p:spPr>
      </p:pic>
      <p:sp>
        <p:nvSpPr>
          <p:cNvPr id="6" name="Tekstboks 5"/>
          <p:cNvSpPr txBox="1"/>
          <p:nvPr/>
        </p:nvSpPr>
        <p:spPr>
          <a:xfrm>
            <a:off x="291555" y="1628800"/>
            <a:ext cx="4968552" cy="4708981"/>
          </a:xfrm>
          <a:prstGeom prst="rect">
            <a:avLst/>
          </a:prstGeom>
          <a:noFill/>
        </p:spPr>
        <p:txBody>
          <a:bodyPr wrap="square" rtlCol="0">
            <a:spAutoFit/>
          </a:bodyPr>
          <a:lstStyle/>
          <a:p>
            <a:pPr marL="342900" indent="-342900">
              <a:buFont typeface="Arial" pitchFamily="34" charset="0"/>
              <a:buChar char="•"/>
            </a:pPr>
            <a:r>
              <a:rPr lang="en-US" sz="2000" dirty="0" smtClean="0"/>
              <a:t>The </a:t>
            </a:r>
            <a:r>
              <a:rPr lang="en-US" sz="2000" dirty="0"/>
              <a:t>assessment of </a:t>
            </a:r>
            <a:r>
              <a:rPr lang="en-US" sz="2000" dirty="0" smtClean="0"/>
              <a:t> </a:t>
            </a:r>
            <a:r>
              <a:rPr lang="en-US" sz="2000" dirty="0"/>
              <a:t>plaice </a:t>
            </a:r>
            <a:r>
              <a:rPr lang="en-US" sz="2000" dirty="0" smtClean="0"/>
              <a:t> </a:t>
            </a:r>
            <a:r>
              <a:rPr lang="en-US" sz="2000" dirty="0"/>
              <a:t>in </a:t>
            </a:r>
            <a:r>
              <a:rPr lang="en-US" sz="2000" dirty="0" smtClean="0"/>
              <a:t>Skagerrak</a:t>
            </a:r>
            <a:r>
              <a:rPr lang="en-US" sz="2000" dirty="0" smtClean="0"/>
              <a:t> </a:t>
            </a:r>
            <a:r>
              <a:rPr lang="en-US" sz="2000" dirty="0"/>
              <a:t>has been rejected since 2005, due to high </a:t>
            </a:r>
            <a:r>
              <a:rPr lang="en-US" sz="2000" dirty="0" smtClean="0"/>
              <a:t>variability </a:t>
            </a:r>
            <a:r>
              <a:rPr lang="en-US" sz="2000" dirty="0"/>
              <a:t>in both fishing mortality (F) and spawning stock biomass (SSB</a:t>
            </a:r>
            <a:r>
              <a:rPr lang="en-US" sz="2000" dirty="0" smtClean="0"/>
              <a:t>)</a:t>
            </a:r>
          </a:p>
          <a:p>
            <a:pPr marL="342900" indent="-342900">
              <a:buFont typeface="Arial" pitchFamily="34" charset="0"/>
              <a:buChar char="•"/>
            </a:pPr>
            <a:r>
              <a:rPr lang="en-US" sz="2000" dirty="0"/>
              <a:t>T</a:t>
            </a:r>
            <a:r>
              <a:rPr lang="en-US" sz="2000" dirty="0" smtClean="0"/>
              <a:t>he </a:t>
            </a:r>
            <a:r>
              <a:rPr lang="en-US" sz="2000" dirty="0"/>
              <a:t>current stock definition in the ICES division </a:t>
            </a:r>
            <a:r>
              <a:rPr lang="en-US" sz="2000" dirty="0" err="1"/>
              <a:t>IIIa</a:t>
            </a:r>
            <a:r>
              <a:rPr lang="en-US" sz="2000" dirty="0"/>
              <a:t> </a:t>
            </a:r>
            <a:r>
              <a:rPr lang="en-US" sz="2000" dirty="0" smtClean="0"/>
              <a:t>is </a:t>
            </a:r>
            <a:r>
              <a:rPr lang="en-US" sz="2000" dirty="0" smtClean="0"/>
              <a:t>not suitable </a:t>
            </a:r>
            <a:r>
              <a:rPr lang="en-US" sz="2000" dirty="0" smtClean="0"/>
              <a:t>for </a:t>
            </a:r>
            <a:r>
              <a:rPr lang="en-US" sz="2000" dirty="0"/>
              <a:t>management of plaice fisheries in the </a:t>
            </a:r>
            <a:r>
              <a:rPr lang="en-US" sz="2000" dirty="0" smtClean="0"/>
              <a:t>area</a:t>
            </a:r>
          </a:p>
          <a:p>
            <a:pPr marL="342900" indent="-342900">
              <a:buFont typeface="Arial" pitchFamily="34" charset="0"/>
              <a:buChar char="•"/>
            </a:pPr>
            <a:r>
              <a:rPr lang="en-US" sz="2000" dirty="0" smtClean="0"/>
              <a:t>Genetic (and ecological) studies may enable assessment of spatial and temporal variation in contribution from various </a:t>
            </a:r>
            <a:r>
              <a:rPr lang="en-US" sz="2000" dirty="0" smtClean="0"/>
              <a:t>populations</a:t>
            </a:r>
            <a:r>
              <a:rPr lang="en-US" sz="2000" dirty="0" smtClean="0"/>
              <a:t>  </a:t>
            </a:r>
            <a:endParaRPr lang="en-US" sz="2000" dirty="0"/>
          </a:p>
        </p:txBody>
      </p:sp>
      <p:sp>
        <p:nvSpPr>
          <p:cNvPr id="7" name="Tekstboks 6"/>
          <p:cNvSpPr txBox="1"/>
          <p:nvPr/>
        </p:nvSpPr>
        <p:spPr>
          <a:xfrm>
            <a:off x="6300192" y="6597352"/>
            <a:ext cx="2520280" cy="338554"/>
          </a:xfrm>
          <a:prstGeom prst="rect">
            <a:avLst/>
          </a:prstGeom>
          <a:noFill/>
        </p:spPr>
        <p:txBody>
          <a:bodyPr wrap="square" rtlCol="0">
            <a:spAutoFit/>
          </a:bodyPr>
          <a:lstStyle/>
          <a:p>
            <a:r>
              <a:rPr lang="en-US" dirty="0" smtClean="0"/>
              <a:t>Cardinale et al. 2011</a:t>
            </a:r>
            <a:endParaRPr lang="en-US" dirty="0"/>
          </a:p>
        </p:txBody>
      </p:sp>
      <p:sp>
        <p:nvSpPr>
          <p:cNvPr id="8" name="Højrepil 7"/>
          <p:cNvSpPr/>
          <p:nvPr/>
        </p:nvSpPr>
        <p:spPr bwMode="auto">
          <a:xfrm rot="19352644">
            <a:off x="6019562" y="4888206"/>
            <a:ext cx="792088" cy="529691"/>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1600" b="0" i="0" u="none" strike="noStrike" cap="none" normalizeH="0" baseline="0" smtClean="0">
              <a:ln>
                <a:noFill/>
              </a:ln>
              <a:solidFill>
                <a:schemeClr val="tx1"/>
              </a:solidFill>
              <a:effectLst/>
              <a:latin typeface="Verdana" pitchFamily="34" charset="0"/>
              <a:ea typeface="ＭＳ Ｐゴシック" pitchFamily="-80" charset="-128"/>
            </a:endParaRPr>
          </a:p>
        </p:txBody>
      </p:sp>
      <p:sp>
        <p:nvSpPr>
          <p:cNvPr id="9" name="Tekstboks 8"/>
          <p:cNvSpPr txBox="1"/>
          <p:nvPr/>
        </p:nvSpPr>
        <p:spPr>
          <a:xfrm>
            <a:off x="4860032" y="5445224"/>
            <a:ext cx="1555574" cy="584775"/>
          </a:xfrm>
          <a:prstGeom prst="rect">
            <a:avLst/>
          </a:prstGeom>
          <a:noFill/>
        </p:spPr>
        <p:txBody>
          <a:bodyPr wrap="square" rtlCol="0">
            <a:spAutoFit/>
          </a:bodyPr>
          <a:lstStyle/>
          <a:p>
            <a:pPr algn="ctr"/>
            <a:r>
              <a:rPr lang="en-US" dirty="0" smtClean="0"/>
              <a:t>NS contribution</a:t>
            </a:r>
            <a:endParaRPr lang="en-US" dirty="0"/>
          </a:p>
        </p:txBody>
      </p:sp>
    </p:spTree>
    <p:extLst>
      <p:ext uri="{BB962C8B-B14F-4D97-AF65-F5344CB8AC3E}">
        <p14:creationId xmlns:p14="http://schemas.microsoft.com/office/powerpoint/2010/main" val="324799191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err="1" smtClean="0"/>
              <a:t>Metagenomics</a:t>
            </a:r>
            <a:endParaRPr lang="en-US" dirty="0"/>
          </a:p>
        </p:txBody>
      </p:sp>
      <p:sp>
        <p:nvSpPr>
          <p:cNvPr id="3" name="Pladsholder til indhold 2"/>
          <p:cNvSpPr>
            <a:spLocks noGrp="1"/>
          </p:cNvSpPr>
          <p:nvPr>
            <p:ph sz="half" idx="1"/>
          </p:nvPr>
        </p:nvSpPr>
        <p:spPr/>
        <p:txBody>
          <a:bodyPr/>
          <a:lstStyle/>
          <a:p>
            <a:r>
              <a:rPr lang="en-US" sz="2400" dirty="0" smtClean="0"/>
              <a:t>Assessment of fish (marine) biodiversity from water samples – focus on key species in restricted areas</a:t>
            </a:r>
          </a:p>
          <a:p>
            <a:r>
              <a:rPr lang="en-US" sz="2400" dirty="0" smtClean="0"/>
              <a:t>Assessment of plankton diversity from “ground” plankton hauls </a:t>
            </a:r>
            <a:endParaRPr lang="en-US" sz="2400" dirty="0" smtClean="0"/>
          </a:p>
          <a:p>
            <a:r>
              <a:rPr lang="en-US" sz="2400" dirty="0" smtClean="0"/>
              <a:t>Assessment of feed composition from fish stomach fluids</a:t>
            </a:r>
            <a:endParaRPr lang="en-US" sz="2400" dirty="0"/>
          </a:p>
        </p:txBody>
      </p:sp>
      <p:sp>
        <p:nvSpPr>
          <p:cNvPr id="4" name="Pladsholder til indhold 3"/>
          <p:cNvSpPr>
            <a:spLocks noGrp="1"/>
          </p:cNvSpPr>
          <p:nvPr>
            <p:ph sz="half" idx="2"/>
          </p:nvPr>
        </p:nvSpPr>
        <p:spPr/>
        <p:txBody>
          <a:bodyPr/>
          <a:lstStyle/>
          <a:p>
            <a:r>
              <a:rPr lang="en-US" dirty="0" smtClean="0"/>
              <a:t>Next-gen sequencing of gene(s) COI</a:t>
            </a:r>
            <a:endParaRPr 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313" y="2632550"/>
            <a:ext cx="3075506" cy="37589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07904" y="3861048"/>
            <a:ext cx="2641476" cy="1981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9807843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Starting point</a:t>
            </a:r>
            <a:endParaRPr lang="en-US" dirty="0"/>
          </a:p>
        </p:txBody>
      </p:sp>
      <p:sp>
        <p:nvSpPr>
          <p:cNvPr id="3" name="Pladsholder til indhold 2"/>
          <p:cNvSpPr>
            <a:spLocks noGrp="1"/>
          </p:cNvSpPr>
          <p:nvPr>
            <p:ph idx="1"/>
          </p:nvPr>
        </p:nvSpPr>
        <p:spPr/>
        <p:txBody>
          <a:bodyPr/>
          <a:lstStyle/>
          <a:p>
            <a:endParaRPr lang="en-US" dirty="0" smtClean="0"/>
          </a:p>
          <a:p>
            <a:r>
              <a:rPr lang="en-US" i="1" dirty="0" smtClean="0"/>
              <a:t>“The </a:t>
            </a:r>
            <a:r>
              <a:rPr lang="en-US" i="1" dirty="0"/>
              <a:t>regulation identifies 250+ stocks along the European EEZ for which length </a:t>
            </a:r>
            <a:r>
              <a:rPr lang="en-US" i="1" dirty="0" smtClean="0"/>
              <a:t>frequencies and </a:t>
            </a:r>
            <a:r>
              <a:rPr lang="en-US" i="1" dirty="0"/>
              <a:t>other biological information must be collected, and mentions another unknown number of </a:t>
            </a:r>
            <a:r>
              <a:rPr lang="en-US" i="1" dirty="0" smtClean="0"/>
              <a:t>species, the </a:t>
            </a:r>
            <a:r>
              <a:rPr lang="en-US" i="1" dirty="0"/>
              <a:t>by-catch and/or discarded species, for which similar information must be </a:t>
            </a:r>
            <a:r>
              <a:rPr lang="en-US" i="1" dirty="0" smtClean="0"/>
              <a:t>collected”</a:t>
            </a:r>
          </a:p>
          <a:p>
            <a:endParaRPr lang="en-US" dirty="0" smtClean="0"/>
          </a:p>
          <a:p>
            <a:r>
              <a:rPr lang="en-US" i="1" dirty="0" smtClean="0"/>
              <a:t>“How </a:t>
            </a:r>
            <a:r>
              <a:rPr lang="en-US" i="1" dirty="0"/>
              <a:t>to take into account distinct spatial and temporal </a:t>
            </a:r>
            <a:r>
              <a:rPr lang="en-US" i="1" dirty="0" smtClean="0"/>
              <a:t>scales?”</a:t>
            </a:r>
          </a:p>
          <a:p>
            <a:endParaRPr lang="en-US" dirty="0"/>
          </a:p>
          <a:p>
            <a:r>
              <a:rPr lang="en-US" sz="2000" dirty="0" smtClean="0"/>
              <a:t>What is a population?</a:t>
            </a:r>
          </a:p>
          <a:p>
            <a:endParaRPr lang="en-US" sz="2000" dirty="0" smtClean="0"/>
          </a:p>
          <a:p>
            <a:r>
              <a:rPr lang="en-US" sz="2000" dirty="0" smtClean="0"/>
              <a:t>How many biological populations are there?</a:t>
            </a:r>
          </a:p>
          <a:p>
            <a:endParaRPr lang="en-US" sz="2000" dirty="0" smtClean="0"/>
          </a:p>
          <a:p>
            <a:r>
              <a:rPr lang="en-US" sz="2000" dirty="0" smtClean="0"/>
              <a:t>How do they contribute to fisheries?</a:t>
            </a:r>
          </a:p>
          <a:p>
            <a:endParaRPr lang="en-US" dirty="0"/>
          </a:p>
          <a:p>
            <a:endParaRPr lang="en-US" dirty="0" smtClean="0"/>
          </a:p>
          <a:p>
            <a:endParaRPr lang="en-US" dirty="0"/>
          </a:p>
        </p:txBody>
      </p:sp>
    </p:spTree>
    <p:extLst>
      <p:ext uri="{BB962C8B-B14F-4D97-AF65-F5344CB8AC3E}">
        <p14:creationId xmlns:p14="http://schemas.microsoft.com/office/powerpoint/2010/main" val="68155194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611560" y="0"/>
            <a:ext cx="7772400" cy="1143000"/>
          </a:xfrm>
        </p:spPr>
        <p:txBody>
          <a:bodyPr/>
          <a:lstStyle/>
          <a:p>
            <a:r>
              <a:rPr lang="en-US" dirty="0" smtClean="0"/>
              <a:t>Conclusions</a:t>
            </a:r>
            <a:endParaRPr lang="en-US" dirty="0"/>
          </a:p>
        </p:txBody>
      </p:sp>
      <p:sp>
        <p:nvSpPr>
          <p:cNvPr id="3" name="Pladsholder til indhold 2"/>
          <p:cNvSpPr>
            <a:spLocks noGrp="1"/>
          </p:cNvSpPr>
          <p:nvPr>
            <p:ph idx="1"/>
          </p:nvPr>
        </p:nvSpPr>
        <p:spPr>
          <a:xfrm>
            <a:off x="611560" y="1484784"/>
            <a:ext cx="7772400" cy="3701554"/>
          </a:xfrm>
        </p:spPr>
        <p:txBody>
          <a:bodyPr/>
          <a:lstStyle/>
          <a:p>
            <a:r>
              <a:rPr lang="en-US" sz="2000" dirty="0" smtClean="0"/>
              <a:t>Data collection with limited knowledge of </a:t>
            </a:r>
            <a:r>
              <a:rPr lang="en-US" sz="2000" dirty="0" smtClean="0"/>
              <a:t>biological population </a:t>
            </a:r>
            <a:r>
              <a:rPr lang="en-US" sz="2000" dirty="0" smtClean="0"/>
              <a:t>structure, migration and contribution to “mixed-stock fisheries” make assessment and long term prediction very difficult</a:t>
            </a:r>
          </a:p>
          <a:p>
            <a:r>
              <a:rPr lang="en-US" sz="2000" dirty="0" smtClean="0"/>
              <a:t>Genetics/genomics can contribute </a:t>
            </a:r>
            <a:r>
              <a:rPr lang="en-US" sz="2000" dirty="0" smtClean="0"/>
              <a:t>in many ways to improve short term assessment</a:t>
            </a:r>
            <a:r>
              <a:rPr lang="en-US" sz="2000" dirty="0" smtClean="0"/>
              <a:t>  and long term management</a:t>
            </a:r>
            <a:endParaRPr lang="en-US" sz="2000" dirty="0" smtClean="0"/>
          </a:p>
          <a:p>
            <a:r>
              <a:rPr lang="en-US" sz="2000" dirty="0" smtClean="0"/>
              <a:t>Costs of routine DNA testing is relatively low (&lt;15€ per individual)</a:t>
            </a:r>
            <a:endParaRPr lang="en-US" sz="2000" dirty="0" smtClean="0"/>
          </a:p>
          <a:p>
            <a:r>
              <a:rPr lang="en-US" sz="2000" dirty="0" smtClean="0"/>
              <a:t>More integrative projects with genetics/genomics and cutting edge </a:t>
            </a:r>
            <a:r>
              <a:rPr lang="en-US" sz="2000" dirty="0" smtClean="0"/>
              <a:t>fish ecology</a:t>
            </a:r>
            <a:r>
              <a:rPr lang="en-US" sz="2000" dirty="0" smtClean="0"/>
              <a:t> (e.g. DST </a:t>
            </a:r>
            <a:r>
              <a:rPr lang="en-US" sz="2000" dirty="0" smtClean="0"/>
              <a:t>tagging and chemical </a:t>
            </a:r>
            <a:r>
              <a:rPr lang="en-US" sz="2000" dirty="0" smtClean="0"/>
              <a:t>methods) are needed</a:t>
            </a:r>
            <a:endParaRPr lang="en-US" sz="2000" dirty="0" smtClean="0"/>
          </a:p>
          <a:p>
            <a:r>
              <a:rPr lang="en-US" sz="2000" dirty="0" smtClean="0"/>
              <a:t>More collaboration </a:t>
            </a:r>
            <a:r>
              <a:rPr lang="en-US" sz="2000" dirty="0" smtClean="0"/>
              <a:t>between </a:t>
            </a:r>
            <a:r>
              <a:rPr lang="en-US" sz="2000" dirty="0" smtClean="0"/>
              <a:t>geneticists  </a:t>
            </a:r>
            <a:r>
              <a:rPr lang="en-US" sz="2000" dirty="0" smtClean="0"/>
              <a:t>and </a:t>
            </a:r>
            <a:r>
              <a:rPr lang="en-US" sz="2000" dirty="0" smtClean="0"/>
              <a:t>spatiotemporal -/fisheries </a:t>
            </a:r>
            <a:r>
              <a:rPr lang="en-US" sz="2000" dirty="0" err="1" smtClean="0"/>
              <a:t>modellers</a:t>
            </a:r>
            <a:r>
              <a:rPr lang="en-US" sz="2000" dirty="0" smtClean="0"/>
              <a:t> </a:t>
            </a:r>
            <a:r>
              <a:rPr lang="en-US" sz="2000" dirty="0" smtClean="0"/>
              <a:t>is </a:t>
            </a:r>
            <a:r>
              <a:rPr lang="en-US" sz="2000" dirty="0" smtClean="0"/>
              <a:t>highly</a:t>
            </a:r>
            <a:r>
              <a:rPr lang="en-US" sz="2000" dirty="0" smtClean="0"/>
              <a:t> warranted</a:t>
            </a:r>
            <a:endParaRPr lang="en-US" sz="2000" dirty="0" smtClean="0"/>
          </a:p>
          <a:p>
            <a:r>
              <a:rPr lang="en-US" sz="2000" dirty="0" err="1" smtClean="0"/>
              <a:t>Metagenomics</a:t>
            </a:r>
            <a:r>
              <a:rPr lang="en-US" sz="2000" dirty="0" smtClean="0"/>
              <a:t> is likely to change the way we monitor marine diversity today </a:t>
            </a:r>
            <a:endParaRPr lang="en-US" sz="2000" dirty="0" smtClean="0"/>
          </a:p>
          <a:p>
            <a:endParaRPr lang="en-US" dirty="0"/>
          </a:p>
        </p:txBody>
      </p:sp>
    </p:spTree>
    <p:extLst>
      <p:ext uri="{BB962C8B-B14F-4D97-AF65-F5344CB8AC3E}">
        <p14:creationId xmlns:p14="http://schemas.microsoft.com/office/powerpoint/2010/main" val="340891675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ctr"/>
            <a:r>
              <a:rPr lang="en-US" sz="3200" dirty="0" smtClean="0"/>
              <a:t>Thank you!</a:t>
            </a:r>
            <a:endParaRPr lang="en-US" sz="3200" dirty="0"/>
          </a:p>
        </p:txBody>
      </p:sp>
      <p:sp>
        <p:nvSpPr>
          <p:cNvPr id="3" name="Pladsholder til indhold 2"/>
          <p:cNvSpPr>
            <a:spLocks noGrp="1"/>
          </p:cNvSpPr>
          <p:nvPr>
            <p:ph idx="1"/>
          </p:nvPr>
        </p:nvSpPr>
        <p:spPr/>
        <p:txBody>
          <a:bodyPr/>
          <a:lstStyle/>
          <a:p>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95668" y="1988840"/>
            <a:ext cx="5352595" cy="40144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432710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p:cNvSpPr>
          <p:nvPr>
            <p:ph type="title"/>
          </p:nvPr>
        </p:nvSpPr>
        <p:spPr>
          <a:xfrm>
            <a:off x="630238" y="28575"/>
            <a:ext cx="7772400" cy="1143000"/>
          </a:xfrm>
        </p:spPr>
        <p:txBody>
          <a:bodyPr/>
          <a:lstStyle/>
          <a:p>
            <a:pPr eaLnBrk="1" hangingPunct="1"/>
            <a:r>
              <a:rPr lang="en-US" sz="3200" smtClean="0"/>
              <a:t>What constitutes a population?</a:t>
            </a:r>
          </a:p>
        </p:txBody>
      </p:sp>
      <p:sp>
        <p:nvSpPr>
          <p:cNvPr id="19459" name="Rectangle 3"/>
          <p:cNvSpPr>
            <a:spLocks noGrp="1"/>
          </p:cNvSpPr>
          <p:nvPr>
            <p:ph type="body" idx="1"/>
          </p:nvPr>
        </p:nvSpPr>
        <p:spPr/>
        <p:txBody>
          <a:bodyPr/>
          <a:lstStyle/>
          <a:p>
            <a:pPr eaLnBrk="1" hangingPunct="1"/>
            <a:r>
              <a:rPr lang="en-US" sz="2800" dirty="0" smtClean="0"/>
              <a:t>Ecological: </a:t>
            </a:r>
          </a:p>
          <a:p>
            <a:pPr eaLnBrk="1" hangingPunct="1">
              <a:buFontTx/>
              <a:buNone/>
            </a:pPr>
            <a:r>
              <a:rPr lang="en-US" sz="2400" dirty="0" smtClean="0"/>
              <a:t>	migration rate &lt; 0.1</a:t>
            </a:r>
          </a:p>
          <a:p>
            <a:pPr eaLnBrk="1" hangingPunct="1"/>
            <a:endParaRPr lang="en-US" sz="2400" dirty="0" smtClean="0"/>
          </a:p>
          <a:p>
            <a:pPr eaLnBrk="1" hangingPunct="1"/>
            <a:r>
              <a:rPr lang="en-US" sz="2800" dirty="0" smtClean="0"/>
              <a:t>Evolutionary (genetic)</a:t>
            </a:r>
            <a:r>
              <a:rPr lang="en-US" sz="2400" dirty="0" smtClean="0"/>
              <a:t>: </a:t>
            </a:r>
          </a:p>
          <a:p>
            <a:pPr eaLnBrk="1" hangingPunct="1">
              <a:buFontTx/>
              <a:buNone/>
            </a:pPr>
            <a:r>
              <a:rPr lang="en-US" sz="2400" dirty="0" smtClean="0"/>
              <a:t>	Number of migrants (</a:t>
            </a:r>
            <a:r>
              <a:rPr lang="en-US" sz="2400" dirty="0" err="1" smtClean="0"/>
              <a:t>N</a:t>
            </a:r>
            <a:r>
              <a:rPr lang="en-US" sz="2400" baseline="-25000" dirty="0" err="1" smtClean="0"/>
              <a:t>e</a:t>
            </a:r>
            <a:r>
              <a:rPr lang="en-US" sz="2400" dirty="0" err="1" smtClean="0"/>
              <a:t>m</a:t>
            </a:r>
            <a:r>
              <a:rPr lang="en-US" sz="2400" dirty="0" smtClean="0"/>
              <a:t>)&lt; 25</a:t>
            </a:r>
          </a:p>
          <a:p>
            <a:pPr eaLnBrk="1" hangingPunct="1">
              <a:buFontTx/>
              <a:buNone/>
            </a:pPr>
            <a:endParaRPr lang="en-US" sz="2400" dirty="0" smtClean="0"/>
          </a:p>
          <a:p>
            <a:pPr eaLnBrk="1" hangingPunct="1">
              <a:buFontTx/>
              <a:buNone/>
            </a:pPr>
            <a:r>
              <a:rPr lang="en-US" sz="2400" dirty="0" smtClean="0"/>
              <a:t>Example: N</a:t>
            </a:r>
            <a:r>
              <a:rPr lang="en-US" sz="2400" baseline="-25000" dirty="0" smtClean="0"/>
              <a:t>e</a:t>
            </a:r>
            <a:r>
              <a:rPr lang="en-US" sz="2400" dirty="0" smtClean="0"/>
              <a:t> = 250; m = 0.1</a:t>
            </a:r>
          </a:p>
        </p:txBody>
      </p:sp>
      <p:sp>
        <p:nvSpPr>
          <p:cNvPr id="19460" name="Text Box 4"/>
          <p:cNvSpPr txBox="1">
            <a:spLocks noChangeArrowheads="1"/>
          </p:cNvSpPr>
          <p:nvPr/>
        </p:nvSpPr>
        <p:spPr bwMode="auto">
          <a:xfrm>
            <a:off x="250825" y="5805488"/>
            <a:ext cx="23050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1600">
                <a:solidFill>
                  <a:schemeClr val="tx1"/>
                </a:solidFill>
                <a:latin typeface="Verdana" pitchFamily="34" charset="0"/>
                <a:ea typeface="ＭＳ Ｐゴシック" pitchFamily="34" charset="-128"/>
              </a:defRPr>
            </a:lvl1pPr>
            <a:lvl2pPr marL="742950" indent="-285750" eaLnBrk="0" hangingPunct="0">
              <a:defRPr sz="1600">
                <a:solidFill>
                  <a:schemeClr val="tx1"/>
                </a:solidFill>
                <a:latin typeface="Verdana" pitchFamily="34" charset="0"/>
                <a:ea typeface="ＭＳ Ｐゴシック" pitchFamily="34" charset="-128"/>
              </a:defRPr>
            </a:lvl2pPr>
            <a:lvl3pPr marL="1143000" indent="-228600" eaLnBrk="0" hangingPunct="0">
              <a:defRPr sz="1600">
                <a:solidFill>
                  <a:schemeClr val="tx1"/>
                </a:solidFill>
                <a:latin typeface="Verdana" pitchFamily="34" charset="0"/>
                <a:ea typeface="ＭＳ Ｐゴシック" pitchFamily="34" charset="-128"/>
              </a:defRPr>
            </a:lvl3pPr>
            <a:lvl4pPr marL="1600200" indent="-228600" eaLnBrk="0" hangingPunct="0">
              <a:defRPr sz="1600">
                <a:solidFill>
                  <a:schemeClr val="tx1"/>
                </a:solidFill>
                <a:latin typeface="Verdana" pitchFamily="34" charset="0"/>
                <a:ea typeface="ＭＳ Ｐゴシック" pitchFamily="34" charset="-128"/>
              </a:defRPr>
            </a:lvl4pPr>
            <a:lvl5pPr marL="2057400" indent="-228600" eaLnBrk="0" hangingPunct="0">
              <a:defRPr sz="1600">
                <a:solidFill>
                  <a:schemeClr val="tx1"/>
                </a:solidFill>
                <a:latin typeface="Verdana" pitchFamily="34" charset="0"/>
                <a:ea typeface="ＭＳ Ｐゴシック" pitchFamily="34" charset="-128"/>
              </a:defRPr>
            </a:lvl5pPr>
            <a:lvl6pPr marL="2514600" indent="-228600" eaLnBrk="0" fontAlgn="base" hangingPunct="0">
              <a:spcBef>
                <a:spcPct val="50000"/>
              </a:spcBef>
              <a:spcAft>
                <a:spcPct val="0"/>
              </a:spcAft>
              <a:defRPr sz="1600">
                <a:solidFill>
                  <a:schemeClr val="tx1"/>
                </a:solidFill>
                <a:latin typeface="Verdana" pitchFamily="34" charset="0"/>
                <a:ea typeface="ＭＳ Ｐゴシック" pitchFamily="34" charset="-128"/>
              </a:defRPr>
            </a:lvl6pPr>
            <a:lvl7pPr marL="2971800" indent="-228600" eaLnBrk="0" fontAlgn="base" hangingPunct="0">
              <a:spcBef>
                <a:spcPct val="50000"/>
              </a:spcBef>
              <a:spcAft>
                <a:spcPct val="0"/>
              </a:spcAft>
              <a:defRPr sz="1600">
                <a:solidFill>
                  <a:schemeClr val="tx1"/>
                </a:solidFill>
                <a:latin typeface="Verdana" pitchFamily="34" charset="0"/>
                <a:ea typeface="ＭＳ Ｐゴシック" pitchFamily="34" charset="-128"/>
              </a:defRPr>
            </a:lvl7pPr>
            <a:lvl8pPr marL="3429000" indent="-228600" eaLnBrk="0" fontAlgn="base" hangingPunct="0">
              <a:spcBef>
                <a:spcPct val="50000"/>
              </a:spcBef>
              <a:spcAft>
                <a:spcPct val="0"/>
              </a:spcAft>
              <a:defRPr sz="1600">
                <a:solidFill>
                  <a:schemeClr val="tx1"/>
                </a:solidFill>
                <a:latin typeface="Verdana" pitchFamily="34" charset="0"/>
                <a:ea typeface="ＭＳ Ｐゴシック" pitchFamily="34" charset="-128"/>
              </a:defRPr>
            </a:lvl8pPr>
            <a:lvl9pPr marL="3886200" indent="-228600" eaLnBrk="0" fontAlgn="base" hangingPunct="0">
              <a:spcBef>
                <a:spcPct val="50000"/>
              </a:spcBef>
              <a:spcAft>
                <a:spcPct val="0"/>
              </a:spcAft>
              <a:defRPr sz="1600">
                <a:solidFill>
                  <a:schemeClr val="tx1"/>
                </a:solidFill>
                <a:latin typeface="Verdana" pitchFamily="34" charset="0"/>
                <a:ea typeface="ＭＳ Ｐゴシック" pitchFamily="34" charset="-128"/>
              </a:defRPr>
            </a:lvl9pPr>
          </a:lstStyle>
          <a:p>
            <a:pPr eaLnBrk="1" hangingPunct="1"/>
            <a:r>
              <a:rPr lang="en-US"/>
              <a:t>Waples and Gaggiotti 2006</a:t>
            </a:r>
          </a:p>
        </p:txBody>
      </p:sp>
      <p:sp>
        <p:nvSpPr>
          <p:cNvPr id="19461" name="Oval 5"/>
          <p:cNvSpPr>
            <a:spLocks noChangeArrowheads="1"/>
          </p:cNvSpPr>
          <p:nvPr/>
        </p:nvSpPr>
        <p:spPr bwMode="auto">
          <a:xfrm>
            <a:off x="5148263" y="1268413"/>
            <a:ext cx="1223962" cy="936625"/>
          </a:xfrm>
          <a:prstGeom prst="ellipse">
            <a:avLst/>
          </a:prstGeom>
          <a:noFill/>
          <a:ln w="254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9462" name="Oval 6"/>
          <p:cNvSpPr>
            <a:spLocks noChangeArrowheads="1"/>
          </p:cNvSpPr>
          <p:nvPr/>
        </p:nvSpPr>
        <p:spPr bwMode="auto">
          <a:xfrm>
            <a:off x="5508625" y="3933825"/>
            <a:ext cx="1223963" cy="936625"/>
          </a:xfrm>
          <a:prstGeom prst="ellipse">
            <a:avLst/>
          </a:prstGeom>
          <a:noFill/>
          <a:ln w="254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9463" name="Oval 7"/>
          <p:cNvSpPr>
            <a:spLocks noChangeArrowheads="1"/>
          </p:cNvSpPr>
          <p:nvPr/>
        </p:nvSpPr>
        <p:spPr bwMode="auto">
          <a:xfrm>
            <a:off x="7416800" y="3933825"/>
            <a:ext cx="1223963" cy="936625"/>
          </a:xfrm>
          <a:prstGeom prst="ellipse">
            <a:avLst/>
          </a:prstGeom>
          <a:noFill/>
          <a:ln w="254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9464" name="Oval 8"/>
          <p:cNvSpPr>
            <a:spLocks noChangeArrowheads="1"/>
          </p:cNvSpPr>
          <p:nvPr/>
        </p:nvSpPr>
        <p:spPr bwMode="auto">
          <a:xfrm>
            <a:off x="7308850" y="1268413"/>
            <a:ext cx="1223963" cy="936625"/>
          </a:xfrm>
          <a:prstGeom prst="ellipse">
            <a:avLst/>
          </a:prstGeom>
          <a:noFill/>
          <a:ln w="254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9465" name="AutoShape 9"/>
          <p:cNvSpPr>
            <a:spLocks noChangeArrowheads="1"/>
          </p:cNvSpPr>
          <p:nvPr/>
        </p:nvSpPr>
        <p:spPr bwMode="auto">
          <a:xfrm>
            <a:off x="5795963" y="2708275"/>
            <a:ext cx="144462" cy="649288"/>
          </a:xfrm>
          <a:prstGeom prst="upDownArrow">
            <a:avLst>
              <a:gd name="adj1" fmla="val 50000"/>
              <a:gd name="adj2" fmla="val 8989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en-US"/>
          </a:p>
        </p:txBody>
      </p:sp>
      <p:sp>
        <p:nvSpPr>
          <p:cNvPr id="19466" name="AutoShape 12"/>
          <p:cNvSpPr>
            <a:spLocks noChangeArrowheads="1"/>
          </p:cNvSpPr>
          <p:nvPr/>
        </p:nvSpPr>
        <p:spPr bwMode="auto">
          <a:xfrm>
            <a:off x="7812088" y="2636838"/>
            <a:ext cx="144462" cy="649287"/>
          </a:xfrm>
          <a:prstGeom prst="upDownArrow">
            <a:avLst>
              <a:gd name="adj1" fmla="val 50000"/>
              <a:gd name="adj2" fmla="val 8989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en-US"/>
          </a:p>
        </p:txBody>
      </p:sp>
      <p:sp>
        <p:nvSpPr>
          <p:cNvPr id="19467" name="AutoShape 13"/>
          <p:cNvSpPr>
            <a:spLocks noChangeArrowheads="1"/>
          </p:cNvSpPr>
          <p:nvPr/>
        </p:nvSpPr>
        <p:spPr bwMode="auto">
          <a:xfrm>
            <a:off x="6588125" y="1773238"/>
            <a:ext cx="431800" cy="142875"/>
          </a:xfrm>
          <a:prstGeom prst="leftRightArrow">
            <a:avLst>
              <a:gd name="adj1" fmla="val 50000"/>
              <a:gd name="adj2" fmla="val 60444"/>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9468" name="AutoShape 14"/>
          <p:cNvSpPr>
            <a:spLocks noChangeArrowheads="1"/>
          </p:cNvSpPr>
          <p:nvPr/>
        </p:nvSpPr>
        <p:spPr bwMode="auto">
          <a:xfrm>
            <a:off x="6804025" y="4005263"/>
            <a:ext cx="431800" cy="142875"/>
          </a:xfrm>
          <a:prstGeom prst="leftRightArrow">
            <a:avLst>
              <a:gd name="adj1" fmla="val 50000"/>
              <a:gd name="adj2" fmla="val 60444"/>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9469" name="Text Box 15"/>
          <p:cNvSpPr txBox="1">
            <a:spLocks noChangeArrowheads="1"/>
          </p:cNvSpPr>
          <p:nvPr/>
        </p:nvSpPr>
        <p:spPr bwMode="auto">
          <a:xfrm>
            <a:off x="5992813" y="2728913"/>
            <a:ext cx="3746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1600">
                <a:solidFill>
                  <a:schemeClr val="tx1"/>
                </a:solidFill>
                <a:latin typeface="Verdana" pitchFamily="34" charset="0"/>
                <a:ea typeface="ＭＳ Ｐゴシック" pitchFamily="34" charset="-128"/>
              </a:defRPr>
            </a:lvl1pPr>
            <a:lvl2pPr marL="742950" indent="-285750" eaLnBrk="0" hangingPunct="0">
              <a:defRPr sz="1600">
                <a:solidFill>
                  <a:schemeClr val="tx1"/>
                </a:solidFill>
                <a:latin typeface="Verdana" pitchFamily="34" charset="0"/>
                <a:ea typeface="ＭＳ Ｐゴシック" pitchFamily="34" charset="-128"/>
              </a:defRPr>
            </a:lvl2pPr>
            <a:lvl3pPr marL="1143000" indent="-228600" eaLnBrk="0" hangingPunct="0">
              <a:defRPr sz="1600">
                <a:solidFill>
                  <a:schemeClr val="tx1"/>
                </a:solidFill>
                <a:latin typeface="Verdana" pitchFamily="34" charset="0"/>
                <a:ea typeface="ＭＳ Ｐゴシック" pitchFamily="34" charset="-128"/>
              </a:defRPr>
            </a:lvl3pPr>
            <a:lvl4pPr marL="1600200" indent="-228600" eaLnBrk="0" hangingPunct="0">
              <a:defRPr sz="1600">
                <a:solidFill>
                  <a:schemeClr val="tx1"/>
                </a:solidFill>
                <a:latin typeface="Verdana" pitchFamily="34" charset="0"/>
                <a:ea typeface="ＭＳ Ｐゴシック" pitchFamily="34" charset="-128"/>
              </a:defRPr>
            </a:lvl4pPr>
            <a:lvl5pPr marL="2057400" indent="-228600" eaLnBrk="0" hangingPunct="0">
              <a:defRPr sz="1600">
                <a:solidFill>
                  <a:schemeClr val="tx1"/>
                </a:solidFill>
                <a:latin typeface="Verdana" pitchFamily="34" charset="0"/>
                <a:ea typeface="ＭＳ Ｐゴシック" pitchFamily="34" charset="-128"/>
              </a:defRPr>
            </a:lvl5pPr>
            <a:lvl6pPr marL="2514600" indent="-228600" eaLnBrk="0" fontAlgn="base" hangingPunct="0">
              <a:spcBef>
                <a:spcPct val="50000"/>
              </a:spcBef>
              <a:spcAft>
                <a:spcPct val="0"/>
              </a:spcAft>
              <a:defRPr sz="1600">
                <a:solidFill>
                  <a:schemeClr val="tx1"/>
                </a:solidFill>
                <a:latin typeface="Verdana" pitchFamily="34" charset="0"/>
                <a:ea typeface="ＭＳ Ｐゴシック" pitchFamily="34" charset="-128"/>
              </a:defRPr>
            </a:lvl6pPr>
            <a:lvl7pPr marL="2971800" indent="-228600" eaLnBrk="0" fontAlgn="base" hangingPunct="0">
              <a:spcBef>
                <a:spcPct val="50000"/>
              </a:spcBef>
              <a:spcAft>
                <a:spcPct val="0"/>
              </a:spcAft>
              <a:defRPr sz="1600">
                <a:solidFill>
                  <a:schemeClr val="tx1"/>
                </a:solidFill>
                <a:latin typeface="Verdana" pitchFamily="34" charset="0"/>
                <a:ea typeface="ＭＳ Ｐゴシック" pitchFamily="34" charset="-128"/>
              </a:defRPr>
            </a:lvl7pPr>
            <a:lvl8pPr marL="3429000" indent="-228600" eaLnBrk="0" fontAlgn="base" hangingPunct="0">
              <a:spcBef>
                <a:spcPct val="50000"/>
              </a:spcBef>
              <a:spcAft>
                <a:spcPct val="0"/>
              </a:spcAft>
              <a:defRPr sz="1600">
                <a:solidFill>
                  <a:schemeClr val="tx1"/>
                </a:solidFill>
                <a:latin typeface="Verdana" pitchFamily="34" charset="0"/>
                <a:ea typeface="ＭＳ Ｐゴシック" pitchFamily="34" charset="-128"/>
              </a:defRPr>
            </a:lvl8pPr>
            <a:lvl9pPr marL="3886200" indent="-228600" eaLnBrk="0" fontAlgn="base" hangingPunct="0">
              <a:spcBef>
                <a:spcPct val="50000"/>
              </a:spcBef>
              <a:spcAft>
                <a:spcPct val="0"/>
              </a:spcAft>
              <a:defRPr sz="1600">
                <a:solidFill>
                  <a:schemeClr val="tx1"/>
                </a:solidFill>
                <a:latin typeface="Verdana" pitchFamily="34" charset="0"/>
                <a:ea typeface="ＭＳ Ｐゴシック" pitchFamily="34" charset="-128"/>
              </a:defRPr>
            </a:lvl9pPr>
          </a:lstStyle>
          <a:p>
            <a:pPr eaLnBrk="1" hangingPunct="1"/>
            <a:r>
              <a:rPr lang="en-US"/>
              <a:t>m</a:t>
            </a:r>
          </a:p>
        </p:txBody>
      </p:sp>
      <p:sp>
        <p:nvSpPr>
          <p:cNvPr id="19470" name="Text Box 17"/>
          <p:cNvSpPr txBox="1">
            <a:spLocks noChangeArrowheads="1"/>
          </p:cNvSpPr>
          <p:nvPr/>
        </p:nvSpPr>
        <p:spPr bwMode="auto">
          <a:xfrm>
            <a:off x="6659563" y="1989138"/>
            <a:ext cx="3746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1600">
                <a:solidFill>
                  <a:schemeClr val="tx1"/>
                </a:solidFill>
                <a:latin typeface="Verdana" pitchFamily="34" charset="0"/>
                <a:ea typeface="ＭＳ Ｐゴシック" pitchFamily="34" charset="-128"/>
              </a:defRPr>
            </a:lvl1pPr>
            <a:lvl2pPr marL="742950" indent="-285750" eaLnBrk="0" hangingPunct="0">
              <a:defRPr sz="1600">
                <a:solidFill>
                  <a:schemeClr val="tx1"/>
                </a:solidFill>
                <a:latin typeface="Verdana" pitchFamily="34" charset="0"/>
                <a:ea typeface="ＭＳ Ｐゴシック" pitchFamily="34" charset="-128"/>
              </a:defRPr>
            </a:lvl2pPr>
            <a:lvl3pPr marL="1143000" indent="-228600" eaLnBrk="0" hangingPunct="0">
              <a:defRPr sz="1600">
                <a:solidFill>
                  <a:schemeClr val="tx1"/>
                </a:solidFill>
                <a:latin typeface="Verdana" pitchFamily="34" charset="0"/>
                <a:ea typeface="ＭＳ Ｐゴシック" pitchFamily="34" charset="-128"/>
              </a:defRPr>
            </a:lvl3pPr>
            <a:lvl4pPr marL="1600200" indent="-228600" eaLnBrk="0" hangingPunct="0">
              <a:defRPr sz="1600">
                <a:solidFill>
                  <a:schemeClr val="tx1"/>
                </a:solidFill>
                <a:latin typeface="Verdana" pitchFamily="34" charset="0"/>
                <a:ea typeface="ＭＳ Ｐゴシック" pitchFamily="34" charset="-128"/>
              </a:defRPr>
            </a:lvl4pPr>
            <a:lvl5pPr marL="2057400" indent="-228600" eaLnBrk="0" hangingPunct="0">
              <a:defRPr sz="1600">
                <a:solidFill>
                  <a:schemeClr val="tx1"/>
                </a:solidFill>
                <a:latin typeface="Verdana" pitchFamily="34" charset="0"/>
                <a:ea typeface="ＭＳ Ｐゴシック" pitchFamily="34" charset="-128"/>
              </a:defRPr>
            </a:lvl5pPr>
            <a:lvl6pPr marL="2514600" indent="-228600" eaLnBrk="0" fontAlgn="base" hangingPunct="0">
              <a:spcBef>
                <a:spcPct val="50000"/>
              </a:spcBef>
              <a:spcAft>
                <a:spcPct val="0"/>
              </a:spcAft>
              <a:defRPr sz="1600">
                <a:solidFill>
                  <a:schemeClr val="tx1"/>
                </a:solidFill>
                <a:latin typeface="Verdana" pitchFamily="34" charset="0"/>
                <a:ea typeface="ＭＳ Ｐゴシック" pitchFamily="34" charset="-128"/>
              </a:defRPr>
            </a:lvl6pPr>
            <a:lvl7pPr marL="2971800" indent="-228600" eaLnBrk="0" fontAlgn="base" hangingPunct="0">
              <a:spcBef>
                <a:spcPct val="50000"/>
              </a:spcBef>
              <a:spcAft>
                <a:spcPct val="0"/>
              </a:spcAft>
              <a:defRPr sz="1600">
                <a:solidFill>
                  <a:schemeClr val="tx1"/>
                </a:solidFill>
                <a:latin typeface="Verdana" pitchFamily="34" charset="0"/>
                <a:ea typeface="ＭＳ Ｐゴシック" pitchFamily="34" charset="-128"/>
              </a:defRPr>
            </a:lvl7pPr>
            <a:lvl8pPr marL="3429000" indent="-228600" eaLnBrk="0" fontAlgn="base" hangingPunct="0">
              <a:spcBef>
                <a:spcPct val="50000"/>
              </a:spcBef>
              <a:spcAft>
                <a:spcPct val="0"/>
              </a:spcAft>
              <a:defRPr sz="1600">
                <a:solidFill>
                  <a:schemeClr val="tx1"/>
                </a:solidFill>
                <a:latin typeface="Verdana" pitchFamily="34" charset="0"/>
                <a:ea typeface="ＭＳ Ｐゴシック" pitchFamily="34" charset="-128"/>
              </a:defRPr>
            </a:lvl8pPr>
            <a:lvl9pPr marL="3886200" indent="-228600" eaLnBrk="0" fontAlgn="base" hangingPunct="0">
              <a:spcBef>
                <a:spcPct val="50000"/>
              </a:spcBef>
              <a:spcAft>
                <a:spcPct val="0"/>
              </a:spcAft>
              <a:defRPr sz="1600">
                <a:solidFill>
                  <a:schemeClr val="tx1"/>
                </a:solidFill>
                <a:latin typeface="Verdana" pitchFamily="34" charset="0"/>
                <a:ea typeface="ＭＳ Ｐゴシック" pitchFamily="34" charset="-128"/>
              </a:defRPr>
            </a:lvl9pPr>
          </a:lstStyle>
          <a:p>
            <a:pPr eaLnBrk="1" hangingPunct="1"/>
            <a:r>
              <a:rPr lang="en-US"/>
              <a:t>m</a:t>
            </a:r>
          </a:p>
        </p:txBody>
      </p:sp>
      <p:sp>
        <p:nvSpPr>
          <p:cNvPr id="19471" name="Text Box 18"/>
          <p:cNvSpPr txBox="1">
            <a:spLocks noChangeArrowheads="1"/>
          </p:cNvSpPr>
          <p:nvPr/>
        </p:nvSpPr>
        <p:spPr bwMode="auto">
          <a:xfrm>
            <a:off x="6804025" y="3573463"/>
            <a:ext cx="3746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1600">
                <a:solidFill>
                  <a:schemeClr val="tx1"/>
                </a:solidFill>
                <a:latin typeface="Verdana" pitchFamily="34" charset="0"/>
                <a:ea typeface="ＭＳ Ｐゴシック" pitchFamily="34" charset="-128"/>
              </a:defRPr>
            </a:lvl1pPr>
            <a:lvl2pPr marL="742950" indent="-285750" eaLnBrk="0" hangingPunct="0">
              <a:defRPr sz="1600">
                <a:solidFill>
                  <a:schemeClr val="tx1"/>
                </a:solidFill>
                <a:latin typeface="Verdana" pitchFamily="34" charset="0"/>
                <a:ea typeface="ＭＳ Ｐゴシック" pitchFamily="34" charset="-128"/>
              </a:defRPr>
            </a:lvl2pPr>
            <a:lvl3pPr marL="1143000" indent="-228600" eaLnBrk="0" hangingPunct="0">
              <a:defRPr sz="1600">
                <a:solidFill>
                  <a:schemeClr val="tx1"/>
                </a:solidFill>
                <a:latin typeface="Verdana" pitchFamily="34" charset="0"/>
                <a:ea typeface="ＭＳ Ｐゴシック" pitchFamily="34" charset="-128"/>
              </a:defRPr>
            </a:lvl3pPr>
            <a:lvl4pPr marL="1600200" indent="-228600" eaLnBrk="0" hangingPunct="0">
              <a:defRPr sz="1600">
                <a:solidFill>
                  <a:schemeClr val="tx1"/>
                </a:solidFill>
                <a:latin typeface="Verdana" pitchFamily="34" charset="0"/>
                <a:ea typeface="ＭＳ Ｐゴシック" pitchFamily="34" charset="-128"/>
              </a:defRPr>
            </a:lvl4pPr>
            <a:lvl5pPr marL="2057400" indent="-228600" eaLnBrk="0" hangingPunct="0">
              <a:defRPr sz="1600">
                <a:solidFill>
                  <a:schemeClr val="tx1"/>
                </a:solidFill>
                <a:latin typeface="Verdana" pitchFamily="34" charset="0"/>
                <a:ea typeface="ＭＳ Ｐゴシック" pitchFamily="34" charset="-128"/>
              </a:defRPr>
            </a:lvl5pPr>
            <a:lvl6pPr marL="2514600" indent="-228600" eaLnBrk="0" fontAlgn="base" hangingPunct="0">
              <a:spcBef>
                <a:spcPct val="50000"/>
              </a:spcBef>
              <a:spcAft>
                <a:spcPct val="0"/>
              </a:spcAft>
              <a:defRPr sz="1600">
                <a:solidFill>
                  <a:schemeClr val="tx1"/>
                </a:solidFill>
                <a:latin typeface="Verdana" pitchFamily="34" charset="0"/>
                <a:ea typeface="ＭＳ Ｐゴシック" pitchFamily="34" charset="-128"/>
              </a:defRPr>
            </a:lvl6pPr>
            <a:lvl7pPr marL="2971800" indent="-228600" eaLnBrk="0" fontAlgn="base" hangingPunct="0">
              <a:spcBef>
                <a:spcPct val="50000"/>
              </a:spcBef>
              <a:spcAft>
                <a:spcPct val="0"/>
              </a:spcAft>
              <a:defRPr sz="1600">
                <a:solidFill>
                  <a:schemeClr val="tx1"/>
                </a:solidFill>
                <a:latin typeface="Verdana" pitchFamily="34" charset="0"/>
                <a:ea typeface="ＭＳ Ｐゴシック" pitchFamily="34" charset="-128"/>
              </a:defRPr>
            </a:lvl7pPr>
            <a:lvl8pPr marL="3429000" indent="-228600" eaLnBrk="0" fontAlgn="base" hangingPunct="0">
              <a:spcBef>
                <a:spcPct val="50000"/>
              </a:spcBef>
              <a:spcAft>
                <a:spcPct val="0"/>
              </a:spcAft>
              <a:defRPr sz="1600">
                <a:solidFill>
                  <a:schemeClr val="tx1"/>
                </a:solidFill>
                <a:latin typeface="Verdana" pitchFamily="34" charset="0"/>
                <a:ea typeface="ＭＳ Ｐゴシック" pitchFamily="34" charset="-128"/>
              </a:defRPr>
            </a:lvl8pPr>
            <a:lvl9pPr marL="3886200" indent="-228600" eaLnBrk="0" fontAlgn="base" hangingPunct="0">
              <a:spcBef>
                <a:spcPct val="50000"/>
              </a:spcBef>
              <a:spcAft>
                <a:spcPct val="0"/>
              </a:spcAft>
              <a:defRPr sz="1600">
                <a:solidFill>
                  <a:schemeClr val="tx1"/>
                </a:solidFill>
                <a:latin typeface="Verdana" pitchFamily="34" charset="0"/>
                <a:ea typeface="ＭＳ Ｐゴシック" pitchFamily="34" charset="-128"/>
              </a:defRPr>
            </a:lvl9pPr>
          </a:lstStyle>
          <a:p>
            <a:pPr eaLnBrk="1" hangingPunct="1"/>
            <a:r>
              <a:rPr lang="en-US"/>
              <a:t>m</a:t>
            </a:r>
          </a:p>
        </p:txBody>
      </p:sp>
      <p:sp>
        <p:nvSpPr>
          <p:cNvPr id="19472" name="Text Box 19"/>
          <p:cNvSpPr txBox="1">
            <a:spLocks noChangeArrowheads="1"/>
          </p:cNvSpPr>
          <p:nvPr/>
        </p:nvSpPr>
        <p:spPr bwMode="auto">
          <a:xfrm>
            <a:off x="8027988" y="2781300"/>
            <a:ext cx="3746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1600">
                <a:solidFill>
                  <a:schemeClr val="tx1"/>
                </a:solidFill>
                <a:latin typeface="Verdana" pitchFamily="34" charset="0"/>
                <a:ea typeface="ＭＳ Ｐゴシック" pitchFamily="34" charset="-128"/>
              </a:defRPr>
            </a:lvl1pPr>
            <a:lvl2pPr marL="742950" indent="-285750" eaLnBrk="0" hangingPunct="0">
              <a:defRPr sz="1600">
                <a:solidFill>
                  <a:schemeClr val="tx1"/>
                </a:solidFill>
                <a:latin typeface="Verdana" pitchFamily="34" charset="0"/>
                <a:ea typeface="ＭＳ Ｐゴシック" pitchFamily="34" charset="-128"/>
              </a:defRPr>
            </a:lvl2pPr>
            <a:lvl3pPr marL="1143000" indent="-228600" eaLnBrk="0" hangingPunct="0">
              <a:defRPr sz="1600">
                <a:solidFill>
                  <a:schemeClr val="tx1"/>
                </a:solidFill>
                <a:latin typeface="Verdana" pitchFamily="34" charset="0"/>
                <a:ea typeface="ＭＳ Ｐゴシック" pitchFamily="34" charset="-128"/>
              </a:defRPr>
            </a:lvl3pPr>
            <a:lvl4pPr marL="1600200" indent="-228600" eaLnBrk="0" hangingPunct="0">
              <a:defRPr sz="1600">
                <a:solidFill>
                  <a:schemeClr val="tx1"/>
                </a:solidFill>
                <a:latin typeface="Verdana" pitchFamily="34" charset="0"/>
                <a:ea typeface="ＭＳ Ｐゴシック" pitchFamily="34" charset="-128"/>
              </a:defRPr>
            </a:lvl4pPr>
            <a:lvl5pPr marL="2057400" indent="-228600" eaLnBrk="0" hangingPunct="0">
              <a:defRPr sz="1600">
                <a:solidFill>
                  <a:schemeClr val="tx1"/>
                </a:solidFill>
                <a:latin typeface="Verdana" pitchFamily="34" charset="0"/>
                <a:ea typeface="ＭＳ Ｐゴシック" pitchFamily="34" charset="-128"/>
              </a:defRPr>
            </a:lvl5pPr>
            <a:lvl6pPr marL="2514600" indent="-228600" eaLnBrk="0" fontAlgn="base" hangingPunct="0">
              <a:spcBef>
                <a:spcPct val="50000"/>
              </a:spcBef>
              <a:spcAft>
                <a:spcPct val="0"/>
              </a:spcAft>
              <a:defRPr sz="1600">
                <a:solidFill>
                  <a:schemeClr val="tx1"/>
                </a:solidFill>
                <a:latin typeface="Verdana" pitchFamily="34" charset="0"/>
                <a:ea typeface="ＭＳ Ｐゴシック" pitchFamily="34" charset="-128"/>
              </a:defRPr>
            </a:lvl6pPr>
            <a:lvl7pPr marL="2971800" indent="-228600" eaLnBrk="0" fontAlgn="base" hangingPunct="0">
              <a:spcBef>
                <a:spcPct val="50000"/>
              </a:spcBef>
              <a:spcAft>
                <a:spcPct val="0"/>
              </a:spcAft>
              <a:defRPr sz="1600">
                <a:solidFill>
                  <a:schemeClr val="tx1"/>
                </a:solidFill>
                <a:latin typeface="Verdana" pitchFamily="34" charset="0"/>
                <a:ea typeface="ＭＳ Ｐゴシック" pitchFamily="34" charset="-128"/>
              </a:defRPr>
            </a:lvl7pPr>
            <a:lvl8pPr marL="3429000" indent="-228600" eaLnBrk="0" fontAlgn="base" hangingPunct="0">
              <a:spcBef>
                <a:spcPct val="50000"/>
              </a:spcBef>
              <a:spcAft>
                <a:spcPct val="0"/>
              </a:spcAft>
              <a:defRPr sz="1600">
                <a:solidFill>
                  <a:schemeClr val="tx1"/>
                </a:solidFill>
                <a:latin typeface="Verdana" pitchFamily="34" charset="0"/>
                <a:ea typeface="ＭＳ Ｐゴシック" pitchFamily="34" charset="-128"/>
              </a:defRPr>
            </a:lvl8pPr>
            <a:lvl9pPr marL="3886200" indent="-228600" eaLnBrk="0" fontAlgn="base" hangingPunct="0">
              <a:spcBef>
                <a:spcPct val="50000"/>
              </a:spcBef>
              <a:spcAft>
                <a:spcPct val="0"/>
              </a:spcAft>
              <a:defRPr sz="1600">
                <a:solidFill>
                  <a:schemeClr val="tx1"/>
                </a:solidFill>
                <a:latin typeface="Verdana" pitchFamily="34" charset="0"/>
                <a:ea typeface="ＭＳ Ｐゴシック" pitchFamily="34" charset="-128"/>
              </a:defRPr>
            </a:lvl9pPr>
          </a:lstStyle>
          <a:p>
            <a:pPr eaLnBrk="1" hangingPunct="1"/>
            <a:r>
              <a:rPr lang="en-US"/>
              <a:t>m</a:t>
            </a:r>
          </a:p>
        </p:txBody>
      </p:sp>
      <p:sp>
        <p:nvSpPr>
          <p:cNvPr id="19473" name="Rectangle 20"/>
          <p:cNvSpPr>
            <a:spLocks noChangeArrowheads="1"/>
          </p:cNvSpPr>
          <p:nvPr/>
        </p:nvSpPr>
        <p:spPr bwMode="auto">
          <a:xfrm>
            <a:off x="5508625" y="1557338"/>
            <a:ext cx="4762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Ne</a:t>
            </a:r>
          </a:p>
        </p:txBody>
      </p:sp>
      <p:sp>
        <p:nvSpPr>
          <p:cNvPr id="19474" name="Rectangle 21"/>
          <p:cNvSpPr>
            <a:spLocks noChangeArrowheads="1"/>
          </p:cNvSpPr>
          <p:nvPr/>
        </p:nvSpPr>
        <p:spPr bwMode="auto">
          <a:xfrm>
            <a:off x="7740650" y="4221163"/>
            <a:ext cx="4762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Ne</a:t>
            </a:r>
          </a:p>
        </p:txBody>
      </p:sp>
      <p:sp>
        <p:nvSpPr>
          <p:cNvPr id="19475" name="Rectangle 22"/>
          <p:cNvSpPr>
            <a:spLocks noChangeArrowheads="1"/>
          </p:cNvSpPr>
          <p:nvPr/>
        </p:nvSpPr>
        <p:spPr bwMode="auto">
          <a:xfrm>
            <a:off x="5867400" y="4221163"/>
            <a:ext cx="4762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Ne</a:t>
            </a:r>
          </a:p>
        </p:txBody>
      </p:sp>
      <p:sp>
        <p:nvSpPr>
          <p:cNvPr id="19476" name="Rectangle 23"/>
          <p:cNvSpPr>
            <a:spLocks noChangeArrowheads="1"/>
          </p:cNvSpPr>
          <p:nvPr/>
        </p:nvSpPr>
        <p:spPr bwMode="auto">
          <a:xfrm>
            <a:off x="7667625" y="1628775"/>
            <a:ext cx="4762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Ne</a:t>
            </a:r>
          </a:p>
        </p:txBody>
      </p:sp>
    </p:spTree>
    <p:extLst>
      <p:ext uri="{BB962C8B-B14F-4D97-AF65-F5344CB8AC3E}">
        <p14:creationId xmlns:p14="http://schemas.microsoft.com/office/powerpoint/2010/main" val="368834483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ChangeArrowheads="1"/>
          </p:cNvSpPr>
          <p:nvPr/>
        </p:nvSpPr>
        <p:spPr bwMode="auto">
          <a:xfrm>
            <a:off x="1619250" y="5229225"/>
            <a:ext cx="1223963" cy="1223963"/>
          </a:xfrm>
          <a:prstGeom prst="rect">
            <a:avLst/>
          </a:prstGeom>
          <a:solidFill>
            <a:srgbClr val="3366FF"/>
          </a:solidFill>
          <a:ln w="9525" algn="ctr">
            <a:solidFill>
              <a:schemeClr val="tx1"/>
            </a:solidFill>
            <a:miter lim="800000"/>
            <a:headEnd/>
            <a:tailEnd/>
          </a:ln>
        </p:spPr>
        <p:txBody>
          <a:bodyPr wrap="none" lIns="0" tIns="0" rIns="0" bIns="0" anchor="ctr"/>
          <a:lstStyle/>
          <a:p>
            <a:endParaRPr lang="en-US"/>
          </a:p>
        </p:txBody>
      </p:sp>
      <p:sp>
        <p:nvSpPr>
          <p:cNvPr id="16387" name="Rectangle 3"/>
          <p:cNvSpPr>
            <a:spLocks noChangeArrowheads="1"/>
          </p:cNvSpPr>
          <p:nvPr/>
        </p:nvSpPr>
        <p:spPr bwMode="auto">
          <a:xfrm>
            <a:off x="2843213" y="2133600"/>
            <a:ext cx="6049267" cy="4319588"/>
          </a:xfrm>
          <a:prstGeom prst="rect">
            <a:avLst/>
          </a:prstGeom>
          <a:solidFill>
            <a:srgbClr val="3366FF"/>
          </a:solidFill>
          <a:ln w="9525" algn="ctr">
            <a:solidFill>
              <a:schemeClr val="tx1"/>
            </a:solidFill>
            <a:miter lim="800000"/>
            <a:headEnd/>
            <a:tailEnd/>
          </a:ln>
        </p:spPr>
        <p:txBody>
          <a:bodyPr wrap="none" lIns="0" tIns="0" rIns="0" bIns="0" anchor="ctr"/>
          <a:lstStyle/>
          <a:p>
            <a:pPr algn="ctr"/>
            <a:endParaRPr lang="en-US"/>
          </a:p>
        </p:txBody>
      </p:sp>
      <p:sp>
        <p:nvSpPr>
          <p:cNvPr id="16388" name="Rectangle 4"/>
          <p:cNvSpPr>
            <a:spLocks noGrp="1"/>
          </p:cNvSpPr>
          <p:nvPr>
            <p:ph type="title"/>
          </p:nvPr>
        </p:nvSpPr>
        <p:spPr>
          <a:xfrm>
            <a:off x="647700" y="548680"/>
            <a:ext cx="5978624" cy="611088"/>
          </a:xfrm>
        </p:spPr>
        <p:txBody>
          <a:bodyPr/>
          <a:lstStyle/>
          <a:p>
            <a:pPr eaLnBrk="1" hangingPunct="1"/>
            <a:r>
              <a:rPr lang="en-US" dirty="0" smtClean="0"/>
              <a:t>“Stamp collection” or important?</a:t>
            </a:r>
          </a:p>
        </p:txBody>
      </p:sp>
      <p:sp>
        <p:nvSpPr>
          <p:cNvPr id="16389" name="Rectangle 5"/>
          <p:cNvSpPr>
            <a:spLocks noGrp="1"/>
          </p:cNvSpPr>
          <p:nvPr>
            <p:ph type="body" idx="1"/>
          </p:nvPr>
        </p:nvSpPr>
        <p:spPr>
          <a:xfrm>
            <a:off x="936625" y="1268760"/>
            <a:ext cx="5483225" cy="604837"/>
          </a:xfrm>
        </p:spPr>
        <p:txBody>
          <a:bodyPr/>
          <a:lstStyle/>
          <a:p>
            <a:pPr eaLnBrk="1" hangingPunct="1">
              <a:buClr>
                <a:srgbClr val="990000"/>
              </a:buClr>
            </a:pPr>
            <a:r>
              <a:rPr lang="en-US" sz="2000" dirty="0" smtClean="0"/>
              <a:t>Genetic differentiation signals </a:t>
            </a:r>
            <a:r>
              <a:rPr lang="en-US" sz="2000" dirty="0" smtClean="0"/>
              <a:t>low migration among populations/areas</a:t>
            </a:r>
          </a:p>
          <a:p>
            <a:pPr eaLnBrk="1" hangingPunct="1"/>
            <a:endParaRPr lang="en-US" dirty="0" smtClean="0"/>
          </a:p>
          <a:p>
            <a:pPr eaLnBrk="1" hangingPunct="1"/>
            <a:endParaRPr lang="en-US" dirty="0" smtClean="0"/>
          </a:p>
          <a:p>
            <a:pPr eaLnBrk="1" hangingPunct="1"/>
            <a:endParaRPr lang="en-US" dirty="0" smtClean="0"/>
          </a:p>
          <a:p>
            <a:pPr eaLnBrk="1" hangingPunct="1"/>
            <a:endParaRPr lang="en-US" dirty="0" smtClean="0"/>
          </a:p>
          <a:p>
            <a:pPr eaLnBrk="1" hangingPunct="1"/>
            <a:endParaRPr lang="en-US" dirty="0" smtClean="0"/>
          </a:p>
          <a:p>
            <a:pPr eaLnBrk="1" hangingPunct="1"/>
            <a:endParaRPr lang="en-US" dirty="0" smtClean="0"/>
          </a:p>
          <a:p>
            <a:pPr eaLnBrk="1" hangingPunct="1"/>
            <a:endParaRPr lang="en-US" dirty="0" smtClean="0"/>
          </a:p>
        </p:txBody>
      </p:sp>
      <p:sp>
        <p:nvSpPr>
          <p:cNvPr id="16390" name="Oval 6"/>
          <p:cNvSpPr>
            <a:spLocks noChangeArrowheads="1"/>
          </p:cNvSpPr>
          <p:nvPr/>
        </p:nvSpPr>
        <p:spPr bwMode="auto">
          <a:xfrm>
            <a:off x="3348038" y="5084763"/>
            <a:ext cx="790575" cy="792162"/>
          </a:xfrm>
          <a:prstGeom prst="ellipse">
            <a:avLst/>
          </a:prstGeom>
          <a:noFill/>
          <a:ln w="9525" algn="ctr">
            <a:solidFill>
              <a:schemeClr val="hlink"/>
            </a:solidFill>
            <a:round/>
            <a:headEnd/>
            <a:tailEnd/>
          </a:ln>
        </p:spPr>
        <p:txBody>
          <a:bodyPr anchor="ctr">
            <a:spAutoFit/>
          </a:bodyPr>
          <a:lstStyle/>
          <a:p>
            <a:endParaRPr lang="en-US"/>
          </a:p>
        </p:txBody>
      </p:sp>
      <p:sp>
        <p:nvSpPr>
          <p:cNvPr id="16391" name="Text Box 7"/>
          <p:cNvSpPr txBox="1">
            <a:spLocks noChangeArrowheads="1"/>
          </p:cNvSpPr>
          <p:nvPr/>
        </p:nvSpPr>
        <p:spPr bwMode="auto">
          <a:xfrm>
            <a:off x="3348038" y="5300663"/>
            <a:ext cx="792162" cy="336550"/>
          </a:xfrm>
          <a:prstGeom prst="rect">
            <a:avLst/>
          </a:prstGeom>
          <a:noFill/>
          <a:ln w="9525" algn="ctr">
            <a:noFill/>
            <a:miter lim="800000"/>
            <a:headEnd/>
            <a:tailEnd/>
          </a:ln>
        </p:spPr>
        <p:txBody>
          <a:bodyPr>
            <a:spAutoFit/>
          </a:bodyPr>
          <a:lstStyle/>
          <a:p>
            <a:pPr algn="ctr" eaLnBrk="0" hangingPunct="0"/>
            <a:r>
              <a:rPr lang="da-DK" b="1">
                <a:solidFill>
                  <a:srgbClr val="FF0000"/>
                </a:solidFill>
                <a:latin typeface="Palatino Linotype" pitchFamily="18" charset="0"/>
              </a:rPr>
              <a:t>1</a:t>
            </a:r>
            <a:endParaRPr lang="en-US" b="1">
              <a:solidFill>
                <a:srgbClr val="FF0000"/>
              </a:solidFill>
              <a:latin typeface="Palatino Linotype" pitchFamily="18" charset="0"/>
            </a:endParaRPr>
          </a:p>
        </p:txBody>
      </p:sp>
      <p:sp>
        <p:nvSpPr>
          <p:cNvPr id="16392" name="Oval 8"/>
          <p:cNvSpPr>
            <a:spLocks noChangeArrowheads="1"/>
          </p:cNvSpPr>
          <p:nvPr/>
        </p:nvSpPr>
        <p:spPr bwMode="auto">
          <a:xfrm>
            <a:off x="5148263" y="4437063"/>
            <a:ext cx="936625" cy="865187"/>
          </a:xfrm>
          <a:prstGeom prst="ellipse">
            <a:avLst/>
          </a:prstGeom>
          <a:noFill/>
          <a:ln w="9525" algn="ctr">
            <a:solidFill>
              <a:schemeClr val="hlink"/>
            </a:solidFill>
            <a:round/>
            <a:headEnd/>
            <a:tailEnd/>
          </a:ln>
        </p:spPr>
        <p:txBody>
          <a:bodyPr wrap="none" anchor="ctr">
            <a:spAutoFit/>
          </a:bodyPr>
          <a:lstStyle/>
          <a:p>
            <a:endParaRPr lang="en-US"/>
          </a:p>
        </p:txBody>
      </p:sp>
      <p:sp>
        <p:nvSpPr>
          <p:cNvPr id="16393" name="Text Box 9"/>
          <p:cNvSpPr txBox="1">
            <a:spLocks noChangeArrowheads="1"/>
          </p:cNvSpPr>
          <p:nvPr/>
        </p:nvSpPr>
        <p:spPr bwMode="auto">
          <a:xfrm>
            <a:off x="5148263" y="4724400"/>
            <a:ext cx="792162" cy="336550"/>
          </a:xfrm>
          <a:prstGeom prst="rect">
            <a:avLst/>
          </a:prstGeom>
          <a:noFill/>
          <a:ln w="9525" algn="ctr">
            <a:noFill/>
            <a:miter lim="800000"/>
            <a:headEnd/>
            <a:tailEnd/>
          </a:ln>
        </p:spPr>
        <p:txBody>
          <a:bodyPr>
            <a:spAutoFit/>
          </a:bodyPr>
          <a:lstStyle/>
          <a:p>
            <a:pPr algn="ctr" eaLnBrk="0" hangingPunct="0"/>
            <a:r>
              <a:rPr lang="da-DK" b="1">
                <a:solidFill>
                  <a:srgbClr val="FF3300"/>
                </a:solidFill>
                <a:latin typeface="Palatino Linotype" pitchFamily="18" charset="0"/>
              </a:rPr>
              <a:t>2</a:t>
            </a:r>
            <a:endParaRPr lang="en-US" b="1">
              <a:solidFill>
                <a:srgbClr val="FF3300"/>
              </a:solidFill>
              <a:latin typeface="Palatino Linotype" pitchFamily="18" charset="0"/>
            </a:endParaRPr>
          </a:p>
        </p:txBody>
      </p:sp>
      <p:sp>
        <p:nvSpPr>
          <p:cNvPr id="16394" name="Oval 10"/>
          <p:cNvSpPr>
            <a:spLocks noChangeArrowheads="1"/>
          </p:cNvSpPr>
          <p:nvPr/>
        </p:nvSpPr>
        <p:spPr bwMode="auto">
          <a:xfrm>
            <a:off x="6877050" y="2997200"/>
            <a:ext cx="1728788" cy="1800225"/>
          </a:xfrm>
          <a:prstGeom prst="ellipse">
            <a:avLst/>
          </a:prstGeom>
          <a:noFill/>
          <a:ln w="9525" algn="ctr">
            <a:solidFill>
              <a:schemeClr val="hlink"/>
            </a:solidFill>
            <a:round/>
            <a:headEnd/>
            <a:tailEnd/>
          </a:ln>
        </p:spPr>
        <p:txBody>
          <a:bodyPr anchor="ctr">
            <a:spAutoFit/>
          </a:bodyPr>
          <a:lstStyle/>
          <a:p>
            <a:endParaRPr lang="en-US"/>
          </a:p>
        </p:txBody>
      </p:sp>
      <p:sp>
        <p:nvSpPr>
          <p:cNvPr id="16395" name="Text Box 11"/>
          <p:cNvSpPr txBox="1">
            <a:spLocks noChangeArrowheads="1"/>
          </p:cNvSpPr>
          <p:nvPr/>
        </p:nvSpPr>
        <p:spPr bwMode="auto">
          <a:xfrm>
            <a:off x="7092950" y="3716338"/>
            <a:ext cx="1223963" cy="336550"/>
          </a:xfrm>
          <a:prstGeom prst="rect">
            <a:avLst/>
          </a:prstGeom>
          <a:noFill/>
          <a:ln w="9525" algn="ctr">
            <a:noFill/>
            <a:miter lim="800000"/>
            <a:headEnd/>
            <a:tailEnd/>
          </a:ln>
        </p:spPr>
        <p:txBody>
          <a:bodyPr>
            <a:spAutoFit/>
          </a:bodyPr>
          <a:lstStyle/>
          <a:p>
            <a:pPr algn="ctr" eaLnBrk="0" hangingPunct="0"/>
            <a:r>
              <a:rPr lang="da-DK" b="1">
                <a:solidFill>
                  <a:srgbClr val="FF0000"/>
                </a:solidFill>
                <a:latin typeface="Palatino Linotype" pitchFamily="18" charset="0"/>
              </a:rPr>
              <a:t>3</a:t>
            </a:r>
            <a:endParaRPr lang="en-US" b="1">
              <a:solidFill>
                <a:srgbClr val="FF0000"/>
              </a:solidFill>
              <a:latin typeface="Palatino Linotype" pitchFamily="18" charset="0"/>
            </a:endParaRPr>
          </a:p>
        </p:txBody>
      </p:sp>
      <p:sp>
        <p:nvSpPr>
          <p:cNvPr id="16396" name="Rectangle 12"/>
          <p:cNvSpPr>
            <a:spLocks noChangeArrowheads="1"/>
          </p:cNvSpPr>
          <p:nvPr/>
        </p:nvSpPr>
        <p:spPr bwMode="auto">
          <a:xfrm>
            <a:off x="971550" y="5516563"/>
            <a:ext cx="431800" cy="288925"/>
          </a:xfrm>
          <a:prstGeom prst="rect">
            <a:avLst/>
          </a:prstGeom>
          <a:solidFill>
            <a:srgbClr val="FFFF00"/>
          </a:solidFill>
          <a:ln w="9525" algn="ctr">
            <a:noFill/>
            <a:miter lim="800000"/>
            <a:headEnd/>
            <a:tailEnd/>
          </a:ln>
        </p:spPr>
        <p:txBody>
          <a:bodyPr anchor="ctr">
            <a:spAutoFit/>
          </a:bodyPr>
          <a:lstStyle/>
          <a:p>
            <a:endParaRPr lang="en-US"/>
          </a:p>
        </p:txBody>
      </p:sp>
      <p:sp>
        <p:nvSpPr>
          <p:cNvPr id="16397" name="AutoShape 13"/>
          <p:cNvSpPr>
            <a:spLocks noChangeArrowheads="1"/>
          </p:cNvSpPr>
          <p:nvPr/>
        </p:nvSpPr>
        <p:spPr bwMode="auto">
          <a:xfrm rot="10800000">
            <a:off x="755650" y="5300663"/>
            <a:ext cx="792163" cy="215900"/>
          </a:xfrm>
          <a:custGeom>
            <a:avLst/>
            <a:gdLst>
              <a:gd name="T0" fmla="*/ 2147483647 w 21600"/>
              <a:gd name="T1" fmla="*/ 107800129 h 21600"/>
              <a:gd name="T2" fmla="*/ 2147483647 w 21600"/>
              <a:gd name="T3" fmla="*/ 215600249 h 21600"/>
              <a:gd name="T4" fmla="*/ 2147483647 w 21600"/>
              <a:gd name="T5" fmla="*/ 107800129 h 21600"/>
              <a:gd name="T6" fmla="*/ 2147483647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FF0000"/>
          </a:solidFill>
          <a:ln w="9525" algn="ctr">
            <a:noFill/>
            <a:miter lim="800000"/>
            <a:headEnd/>
            <a:tailEnd/>
          </a:ln>
        </p:spPr>
        <p:txBody>
          <a:bodyPr wrap="none" anchor="ctr">
            <a:spAutoFit/>
          </a:bodyPr>
          <a:lstStyle/>
          <a:p>
            <a:endParaRPr lang="da-DK"/>
          </a:p>
        </p:txBody>
      </p:sp>
      <p:grpSp>
        <p:nvGrpSpPr>
          <p:cNvPr id="32782" name="Group 14"/>
          <p:cNvGrpSpPr>
            <a:grpSpLocks/>
          </p:cNvGrpSpPr>
          <p:nvPr/>
        </p:nvGrpSpPr>
        <p:grpSpPr bwMode="auto">
          <a:xfrm>
            <a:off x="1785938" y="4946650"/>
            <a:ext cx="914400" cy="1074738"/>
            <a:chOff x="1125" y="3116"/>
            <a:chExt cx="576" cy="677"/>
          </a:xfrm>
        </p:grpSpPr>
        <p:sp>
          <p:nvSpPr>
            <p:cNvPr id="16412" name="AutoShape 15"/>
            <p:cNvSpPr>
              <a:spLocks noChangeArrowheads="1"/>
            </p:cNvSpPr>
            <p:nvPr/>
          </p:nvSpPr>
          <p:spPr bwMode="auto">
            <a:xfrm>
              <a:off x="1202" y="3657"/>
              <a:ext cx="499" cy="136"/>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2 w 21600"/>
                <a:gd name="T13" fmla="*/ 4447 h 21600"/>
                <a:gd name="T14" fmla="*/ 17098 w 21600"/>
                <a:gd name="T15" fmla="*/ 17153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FF0000"/>
            </a:solidFill>
            <a:ln w="9525" algn="ctr">
              <a:noFill/>
              <a:miter lim="800000"/>
              <a:headEnd/>
              <a:tailEnd/>
            </a:ln>
          </p:spPr>
          <p:txBody>
            <a:bodyPr wrap="none" anchor="ctr">
              <a:spAutoFit/>
            </a:bodyPr>
            <a:lstStyle/>
            <a:p>
              <a:endParaRPr lang="da-DK"/>
            </a:p>
          </p:txBody>
        </p:sp>
        <p:sp>
          <p:nvSpPr>
            <p:cNvPr id="16413" name="Rectangle 16"/>
            <p:cNvSpPr>
              <a:spLocks noChangeArrowheads="1"/>
            </p:cNvSpPr>
            <p:nvPr/>
          </p:nvSpPr>
          <p:spPr bwMode="auto">
            <a:xfrm>
              <a:off x="1338" y="3521"/>
              <a:ext cx="181" cy="136"/>
            </a:xfrm>
            <a:prstGeom prst="rect">
              <a:avLst/>
            </a:prstGeom>
            <a:solidFill>
              <a:srgbClr val="FFFF00"/>
            </a:solidFill>
            <a:ln w="9525" algn="ctr">
              <a:noFill/>
              <a:miter lim="800000"/>
              <a:headEnd/>
              <a:tailEnd/>
            </a:ln>
          </p:spPr>
          <p:txBody>
            <a:bodyPr wrap="none" anchor="ctr">
              <a:spAutoFit/>
            </a:bodyPr>
            <a:lstStyle/>
            <a:p>
              <a:endParaRPr lang="en-US"/>
            </a:p>
          </p:txBody>
        </p:sp>
        <p:sp>
          <p:nvSpPr>
            <p:cNvPr id="16414" name="Rectangle 17"/>
            <p:cNvSpPr>
              <a:spLocks noChangeArrowheads="1"/>
            </p:cNvSpPr>
            <p:nvPr/>
          </p:nvSpPr>
          <p:spPr bwMode="auto">
            <a:xfrm>
              <a:off x="1383" y="3385"/>
              <a:ext cx="46" cy="136"/>
            </a:xfrm>
            <a:prstGeom prst="rect">
              <a:avLst/>
            </a:prstGeom>
            <a:solidFill>
              <a:schemeClr val="tx1"/>
            </a:solidFill>
            <a:ln w="9525" algn="ctr">
              <a:solidFill>
                <a:schemeClr val="tx1"/>
              </a:solidFill>
              <a:miter lim="800000"/>
              <a:headEnd/>
              <a:tailEnd/>
            </a:ln>
          </p:spPr>
          <p:txBody>
            <a:bodyPr wrap="none" anchor="ctr">
              <a:spAutoFit/>
            </a:bodyPr>
            <a:lstStyle/>
            <a:p>
              <a:endParaRPr lang="en-US"/>
            </a:p>
          </p:txBody>
        </p:sp>
        <p:sp>
          <p:nvSpPr>
            <p:cNvPr id="16415" name="Freeform 18"/>
            <p:cNvSpPr>
              <a:spLocks/>
            </p:cNvSpPr>
            <p:nvPr/>
          </p:nvSpPr>
          <p:spPr bwMode="auto">
            <a:xfrm>
              <a:off x="1125" y="3116"/>
              <a:ext cx="338" cy="267"/>
            </a:xfrm>
            <a:custGeom>
              <a:avLst/>
              <a:gdLst>
                <a:gd name="T0" fmla="*/ 274 w 338"/>
                <a:gd name="T1" fmla="*/ 267 h 267"/>
                <a:gd name="T2" fmla="*/ 338 w 338"/>
                <a:gd name="T3" fmla="*/ 194 h 267"/>
                <a:gd name="T4" fmla="*/ 283 w 338"/>
                <a:gd name="T5" fmla="*/ 111 h 267"/>
                <a:gd name="T6" fmla="*/ 274 w 338"/>
                <a:gd name="T7" fmla="*/ 185 h 267"/>
                <a:gd name="T8" fmla="*/ 219 w 338"/>
                <a:gd name="T9" fmla="*/ 57 h 267"/>
                <a:gd name="T10" fmla="*/ 201 w 338"/>
                <a:gd name="T11" fmla="*/ 84 h 267"/>
                <a:gd name="T12" fmla="*/ 210 w 338"/>
                <a:gd name="T13" fmla="*/ 111 h 267"/>
                <a:gd name="T14" fmla="*/ 228 w 338"/>
                <a:gd name="T15" fmla="*/ 84 h 267"/>
                <a:gd name="T16" fmla="*/ 146 w 338"/>
                <a:gd name="T17" fmla="*/ 2 h 267"/>
                <a:gd name="T18" fmla="*/ 118 w 338"/>
                <a:gd name="T19" fmla="*/ 11 h 267"/>
                <a:gd name="T20" fmla="*/ 118 w 338"/>
                <a:gd name="T21" fmla="*/ 66 h 267"/>
                <a:gd name="T22" fmla="*/ 146 w 338"/>
                <a:gd name="T23" fmla="*/ 75 h 267"/>
                <a:gd name="T24" fmla="*/ 137 w 338"/>
                <a:gd name="T25" fmla="*/ 47 h 267"/>
                <a:gd name="T26" fmla="*/ 91 w 338"/>
                <a:gd name="T27" fmla="*/ 2 h 267"/>
                <a:gd name="T28" fmla="*/ 54 w 338"/>
                <a:gd name="T29" fmla="*/ 11 h 267"/>
                <a:gd name="T30" fmla="*/ 91 w 338"/>
                <a:gd name="T31" fmla="*/ 75 h 267"/>
                <a:gd name="T32" fmla="*/ 73 w 338"/>
                <a:gd name="T33" fmla="*/ 47 h 267"/>
                <a:gd name="T34" fmla="*/ 18 w 338"/>
                <a:gd name="T35" fmla="*/ 29 h 267"/>
                <a:gd name="T36" fmla="*/ 73 w 338"/>
                <a:gd name="T37" fmla="*/ 139 h 267"/>
                <a:gd name="T38" fmla="*/ 82 w 338"/>
                <a:gd name="T39" fmla="*/ 111 h 267"/>
                <a:gd name="T40" fmla="*/ 54 w 338"/>
                <a:gd name="T41" fmla="*/ 93 h 26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38"/>
                <a:gd name="T64" fmla="*/ 0 h 267"/>
                <a:gd name="T65" fmla="*/ 338 w 338"/>
                <a:gd name="T66" fmla="*/ 267 h 267"/>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38" h="267">
                  <a:moveTo>
                    <a:pt x="274" y="267"/>
                  </a:moveTo>
                  <a:cubicBezTo>
                    <a:pt x="294" y="236"/>
                    <a:pt x="318" y="224"/>
                    <a:pt x="338" y="194"/>
                  </a:cubicBezTo>
                  <a:cubicBezTo>
                    <a:pt x="326" y="157"/>
                    <a:pt x="310" y="139"/>
                    <a:pt x="283" y="111"/>
                  </a:cubicBezTo>
                  <a:cubicBezTo>
                    <a:pt x="226" y="132"/>
                    <a:pt x="221" y="149"/>
                    <a:pt x="274" y="185"/>
                  </a:cubicBezTo>
                  <a:cubicBezTo>
                    <a:pt x="329" y="127"/>
                    <a:pt x="283" y="78"/>
                    <a:pt x="219" y="57"/>
                  </a:cubicBezTo>
                  <a:cubicBezTo>
                    <a:pt x="213" y="66"/>
                    <a:pt x="203" y="73"/>
                    <a:pt x="201" y="84"/>
                  </a:cubicBezTo>
                  <a:cubicBezTo>
                    <a:pt x="199" y="93"/>
                    <a:pt x="201" y="111"/>
                    <a:pt x="210" y="111"/>
                  </a:cubicBezTo>
                  <a:cubicBezTo>
                    <a:pt x="221" y="111"/>
                    <a:pt x="222" y="93"/>
                    <a:pt x="228" y="84"/>
                  </a:cubicBezTo>
                  <a:cubicBezTo>
                    <a:pt x="205" y="49"/>
                    <a:pt x="181" y="25"/>
                    <a:pt x="146" y="2"/>
                  </a:cubicBezTo>
                  <a:cubicBezTo>
                    <a:pt x="137" y="5"/>
                    <a:pt x="125" y="4"/>
                    <a:pt x="118" y="11"/>
                  </a:cubicBezTo>
                  <a:cubicBezTo>
                    <a:pt x="106" y="23"/>
                    <a:pt x="106" y="54"/>
                    <a:pt x="118" y="66"/>
                  </a:cubicBezTo>
                  <a:cubicBezTo>
                    <a:pt x="125" y="73"/>
                    <a:pt x="137" y="72"/>
                    <a:pt x="146" y="75"/>
                  </a:cubicBezTo>
                  <a:cubicBezTo>
                    <a:pt x="143" y="66"/>
                    <a:pt x="143" y="55"/>
                    <a:pt x="137" y="47"/>
                  </a:cubicBezTo>
                  <a:cubicBezTo>
                    <a:pt x="124" y="30"/>
                    <a:pt x="91" y="2"/>
                    <a:pt x="91" y="2"/>
                  </a:cubicBezTo>
                  <a:cubicBezTo>
                    <a:pt x="79" y="5"/>
                    <a:pt x="60" y="0"/>
                    <a:pt x="54" y="11"/>
                  </a:cubicBezTo>
                  <a:cubicBezTo>
                    <a:pt x="36" y="47"/>
                    <a:pt x="72" y="62"/>
                    <a:pt x="91" y="75"/>
                  </a:cubicBezTo>
                  <a:cubicBezTo>
                    <a:pt x="85" y="66"/>
                    <a:pt x="82" y="53"/>
                    <a:pt x="73" y="47"/>
                  </a:cubicBezTo>
                  <a:cubicBezTo>
                    <a:pt x="57" y="37"/>
                    <a:pt x="18" y="29"/>
                    <a:pt x="18" y="29"/>
                  </a:cubicBezTo>
                  <a:cubicBezTo>
                    <a:pt x="0" y="85"/>
                    <a:pt x="28" y="110"/>
                    <a:pt x="73" y="139"/>
                  </a:cubicBezTo>
                  <a:cubicBezTo>
                    <a:pt x="76" y="130"/>
                    <a:pt x="86" y="120"/>
                    <a:pt x="82" y="111"/>
                  </a:cubicBezTo>
                  <a:cubicBezTo>
                    <a:pt x="78" y="101"/>
                    <a:pt x="54" y="93"/>
                    <a:pt x="54" y="93"/>
                  </a:cubicBezTo>
                </a:path>
              </a:pathLst>
            </a:custGeom>
            <a:noFill/>
            <a:ln w="9525">
              <a:solidFill>
                <a:schemeClr val="hlink"/>
              </a:solidFill>
              <a:round/>
              <a:headEnd/>
              <a:tailEnd/>
            </a:ln>
          </p:spPr>
          <p:txBody>
            <a:bodyPr anchor="ctr">
              <a:spAutoFit/>
            </a:bodyPr>
            <a:lstStyle/>
            <a:p>
              <a:endParaRPr lang="da-DK"/>
            </a:p>
          </p:txBody>
        </p:sp>
      </p:grpSp>
      <p:sp>
        <p:nvSpPr>
          <p:cNvPr id="16399" name="Rectangle 19"/>
          <p:cNvSpPr>
            <a:spLocks noChangeArrowheads="1"/>
          </p:cNvSpPr>
          <p:nvPr/>
        </p:nvSpPr>
        <p:spPr bwMode="auto">
          <a:xfrm>
            <a:off x="684213" y="4292600"/>
            <a:ext cx="431800" cy="288925"/>
          </a:xfrm>
          <a:prstGeom prst="rect">
            <a:avLst/>
          </a:prstGeom>
          <a:solidFill>
            <a:srgbClr val="FFFF00"/>
          </a:solidFill>
          <a:ln w="9525" algn="ctr">
            <a:noFill/>
            <a:miter lim="800000"/>
            <a:headEnd/>
            <a:tailEnd/>
          </a:ln>
        </p:spPr>
        <p:txBody>
          <a:bodyPr anchor="ctr">
            <a:spAutoFit/>
          </a:bodyPr>
          <a:lstStyle/>
          <a:p>
            <a:endParaRPr lang="en-US"/>
          </a:p>
        </p:txBody>
      </p:sp>
      <p:sp>
        <p:nvSpPr>
          <p:cNvPr id="16400" name="AutoShape 20"/>
          <p:cNvSpPr>
            <a:spLocks noChangeArrowheads="1"/>
          </p:cNvSpPr>
          <p:nvPr/>
        </p:nvSpPr>
        <p:spPr bwMode="auto">
          <a:xfrm rot="10800000">
            <a:off x="468313" y="4076700"/>
            <a:ext cx="792162" cy="215900"/>
          </a:xfrm>
          <a:custGeom>
            <a:avLst/>
            <a:gdLst>
              <a:gd name="T0" fmla="*/ 2147483647 w 21600"/>
              <a:gd name="T1" fmla="*/ 107800129 h 21600"/>
              <a:gd name="T2" fmla="*/ 2147483647 w 21600"/>
              <a:gd name="T3" fmla="*/ 215600249 h 21600"/>
              <a:gd name="T4" fmla="*/ 2147483647 w 21600"/>
              <a:gd name="T5" fmla="*/ 107800129 h 21600"/>
              <a:gd name="T6" fmla="*/ 2147483647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FF0000"/>
          </a:solidFill>
          <a:ln w="9525" algn="ctr">
            <a:noFill/>
            <a:miter lim="800000"/>
            <a:headEnd/>
            <a:tailEnd/>
          </a:ln>
        </p:spPr>
        <p:txBody>
          <a:bodyPr wrap="none" anchor="ctr">
            <a:spAutoFit/>
          </a:bodyPr>
          <a:lstStyle/>
          <a:p>
            <a:endParaRPr lang="da-DK"/>
          </a:p>
        </p:txBody>
      </p:sp>
      <p:sp>
        <p:nvSpPr>
          <p:cNvPr id="16401" name="Rectangle 21"/>
          <p:cNvSpPr>
            <a:spLocks noChangeArrowheads="1"/>
          </p:cNvSpPr>
          <p:nvPr/>
        </p:nvSpPr>
        <p:spPr bwMode="auto">
          <a:xfrm>
            <a:off x="1116013" y="5589588"/>
            <a:ext cx="215900" cy="215900"/>
          </a:xfrm>
          <a:prstGeom prst="rect">
            <a:avLst/>
          </a:prstGeom>
          <a:solidFill>
            <a:srgbClr val="0000FF"/>
          </a:solidFill>
          <a:ln w="9525" algn="ctr">
            <a:noFill/>
            <a:miter lim="800000"/>
            <a:headEnd/>
            <a:tailEnd/>
          </a:ln>
        </p:spPr>
        <p:txBody>
          <a:bodyPr anchor="ctr">
            <a:spAutoFit/>
          </a:bodyPr>
          <a:lstStyle/>
          <a:p>
            <a:endParaRPr lang="en-US"/>
          </a:p>
        </p:txBody>
      </p:sp>
      <p:sp>
        <p:nvSpPr>
          <p:cNvPr id="16402" name="Rectangle 22"/>
          <p:cNvSpPr>
            <a:spLocks noChangeArrowheads="1"/>
          </p:cNvSpPr>
          <p:nvPr/>
        </p:nvSpPr>
        <p:spPr bwMode="auto">
          <a:xfrm>
            <a:off x="684213" y="5084763"/>
            <a:ext cx="431800" cy="288925"/>
          </a:xfrm>
          <a:prstGeom prst="rect">
            <a:avLst/>
          </a:prstGeom>
          <a:solidFill>
            <a:srgbClr val="FFFF00"/>
          </a:solidFill>
          <a:ln w="9525" algn="ctr">
            <a:noFill/>
            <a:miter lim="800000"/>
            <a:headEnd/>
            <a:tailEnd/>
          </a:ln>
        </p:spPr>
        <p:txBody>
          <a:bodyPr anchor="ctr">
            <a:spAutoFit/>
          </a:bodyPr>
          <a:lstStyle/>
          <a:p>
            <a:endParaRPr lang="en-US"/>
          </a:p>
        </p:txBody>
      </p:sp>
      <p:sp>
        <p:nvSpPr>
          <p:cNvPr id="16403" name="AutoShape 23"/>
          <p:cNvSpPr>
            <a:spLocks noChangeArrowheads="1"/>
          </p:cNvSpPr>
          <p:nvPr/>
        </p:nvSpPr>
        <p:spPr bwMode="auto">
          <a:xfrm rot="10800000">
            <a:off x="468313" y="4868863"/>
            <a:ext cx="792162" cy="215900"/>
          </a:xfrm>
          <a:custGeom>
            <a:avLst/>
            <a:gdLst>
              <a:gd name="T0" fmla="*/ 2147483647 w 21600"/>
              <a:gd name="T1" fmla="*/ 107800129 h 21600"/>
              <a:gd name="T2" fmla="*/ 2147483647 w 21600"/>
              <a:gd name="T3" fmla="*/ 215600249 h 21600"/>
              <a:gd name="T4" fmla="*/ 2147483647 w 21600"/>
              <a:gd name="T5" fmla="*/ 107800129 h 21600"/>
              <a:gd name="T6" fmla="*/ 2147483647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FF0000"/>
          </a:solidFill>
          <a:ln w="9525" algn="ctr">
            <a:noFill/>
            <a:miter lim="800000"/>
            <a:headEnd/>
            <a:tailEnd/>
          </a:ln>
        </p:spPr>
        <p:txBody>
          <a:bodyPr wrap="none" anchor="ctr">
            <a:spAutoFit/>
          </a:bodyPr>
          <a:lstStyle/>
          <a:p>
            <a:endParaRPr lang="da-DK"/>
          </a:p>
        </p:txBody>
      </p:sp>
      <p:sp>
        <p:nvSpPr>
          <p:cNvPr id="16404" name="Rectangle 24"/>
          <p:cNvSpPr>
            <a:spLocks noChangeArrowheads="1"/>
          </p:cNvSpPr>
          <p:nvPr/>
        </p:nvSpPr>
        <p:spPr bwMode="auto">
          <a:xfrm>
            <a:off x="828675" y="5157788"/>
            <a:ext cx="215900" cy="215900"/>
          </a:xfrm>
          <a:prstGeom prst="rect">
            <a:avLst/>
          </a:prstGeom>
          <a:solidFill>
            <a:srgbClr val="0000FF"/>
          </a:solidFill>
          <a:ln w="9525" algn="ctr">
            <a:noFill/>
            <a:miter lim="800000"/>
            <a:headEnd/>
            <a:tailEnd/>
          </a:ln>
        </p:spPr>
        <p:txBody>
          <a:bodyPr anchor="ctr">
            <a:spAutoFit/>
          </a:bodyPr>
          <a:lstStyle/>
          <a:p>
            <a:endParaRPr lang="en-US"/>
          </a:p>
        </p:txBody>
      </p:sp>
      <p:sp>
        <p:nvSpPr>
          <p:cNvPr id="16405" name="Rectangle 25"/>
          <p:cNvSpPr>
            <a:spLocks noChangeArrowheads="1"/>
          </p:cNvSpPr>
          <p:nvPr/>
        </p:nvSpPr>
        <p:spPr bwMode="auto">
          <a:xfrm>
            <a:off x="1331913" y="4724400"/>
            <a:ext cx="431800" cy="288925"/>
          </a:xfrm>
          <a:prstGeom prst="rect">
            <a:avLst/>
          </a:prstGeom>
          <a:solidFill>
            <a:srgbClr val="FFFF00"/>
          </a:solidFill>
          <a:ln w="9525" algn="ctr">
            <a:noFill/>
            <a:miter lim="800000"/>
            <a:headEnd/>
            <a:tailEnd/>
          </a:ln>
        </p:spPr>
        <p:txBody>
          <a:bodyPr anchor="ctr">
            <a:spAutoFit/>
          </a:bodyPr>
          <a:lstStyle/>
          <a:p>
            <a:endParaRPr lang="en-US"/>
          </a:p>
        </p:txBody>
      </p:sp>
      <p:sp>
        <p:nvSpPr>
          <p:cNvPr id="16406" name="AutoShape 26"/>
          <p:cNvSpPr>
            <a:spLocks noChangeArrowheads="1"/>
          </p:cNvSpPr>
          <p:nvPr/>
        </p:nvSpPr>
        <p:spPr bwMode="auto">
          <a:xfrm rot="10800000">
            <a:off x="1116013" y="4508500"/>
            <a:ext cx="792162" cy="215900"/>
          </a:xfrm>
          <a:custGeom>
            <a:avLst/>
            <a:gdLst>
              <a:gd name="T0" fmla="*/ 2147483647 w 21600"/>
              <a:gd name="T1" fmla="*/ 107800129 h 21600"/>
              <a:gd name="T2" fmla="*/ 2147483647 w 21600"/>
              <a:gd name="T3" fmla="*/ 215600249 h 21600"/>
              <a:gd name="T4" fmla="*/ 2147483647 w 21600"/>
              <a:gd name="T5" fmla="*/ 107800129 h 21600"/>
              <a:gd name="T6" fmla="*/ 2147483647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FF0000"/>
          </a:solidFill>
          <a:ln w="9525" algn="ctr">
            <a:noFill/>
            <a:miter lim="800000"/>
            <a:headEnd/>
            <a:tailEnd/>
          </a:ln>
        </p:spPr>
        <p:txBody>
          <a:bodyPr wrap="none" anchor="ctr">
            <a:spAutoFit/>
          </a:bodyPr>
          <a:lstStyle/>
          <a:p>
            <a:endParaRPr lang="da-DK"/>
          </a:p>
        </p:txBody>
      </p:sp>
      <p:sp>
        <p:nvSpPr>
          <p:cNvPr id="16407" name="Rectangle 27"/>
          <p:cNvSpPr>
            <a:spLocks noChangeArrowheads="1"/>
          </p:cNvSpPr>
          <p:nvPr/>
        </p:nvSpPr>
        <p:spPr bwMode="auto">
          <a:xfrm>
            <a:off x="1476375" y="4797425"/>
            <a:ext cx="215900" cy="215900"/>
          </a:xfrm>
          <a:prstGeom prst="rect">
            <a:avLst/>
          </a:prstGeom>
          <a:solidFill>
            <a:srgbClr val="0000FF"/>
          </a:solidFill>
          <a:ln w="9525" algn="ctr">
            <a:noFill/>
            <a:miter lim="800000"/>
            <a:headEnd/>
            <a:tailEnd/>
          </a:ln>
        </p:spPr>
        <p:txBody>
          <a:bodyPr anchor="ctr">
            <a:spAutoFit/>
          </a:bodyPr>
          <a:lstStyle/>
          <a:p>
            <a:endParaRPr lang="en-US"/>
          </a:p>
        </p:txBody>
      </p:sp>
      <p:sp>
        <p:nvSpPr>
          <p:cNvPr id="16408" name="Rectangle 28"/>
          <p:cNvSpPr>
            <a:spLocks noChangeArrowheads="1"/>
          </p:cNvSpPr>
          <p:nvPr/>
        </p:nvSpPr>
        <p:spPr bwMode="auto">
          <a:xfrm>
            <a:off x="215900" y="5516563"/>
            <a:ext cx="431800" cy="288925"/>
          </a:xfrm>
          <a:prstGeom prst="rect">
            <a:avLst/>
          </a:prstGeom>
          <a:solidFill>
            <a:srgbClr val="FFFF00"/>
          </a:solidFill>
          <a:ln w="9525" algn="ctr">
            <a:noFill/>
            <a:miter lim="800000"/>
            <a:headEnd/>
            <a:tailEnd/>
          </a:ln>
        </p:spPr>
        <p:txBody>
          <a:bodyPr anchor="ctr">
            <a:spAutoFit/>
          </a:bodyPr>
          <a:lstStyle/>
          <a:p>
            <a:endParaRPr lang="en-US"/>
          </a:p>
        </p:txBody>
      </p:sp>
      <p:sp>
        <p:nvSpPr>
          <p:cNvPr id="16409" name="AutoShape 29"/>
          <p:cNvSpPr>
            <a:spLocks noChangeArrowheads="1"/>
          </p:cNvSpPr>
          <p:nvPr/>
        </p:nvSpPr>
        <p:spPr bwMode="auto">
          <a:xfrm rot="10800000">
            <a:off x="0" y="5300663"/>
            <a:ext cx="792163" cy="215900"/>
          </a:xfrm>
          <a:custGeom>
            <a:avLst/>
            <a:gdLst>
              <a:gd name="T0" fmla="*/ 2147483647 w 21600"/>
              <a:gd name="T1" fmla="*/ 107800129 h 21600"/>
              <a:gd name="T2" fmla="*/ 2147483647 w 21600"/>
              <a:gd name="T3" fmla="*/ 215600249 h 21600"/>
              <a:gd name="T4" fmla="*/ 2147483647 w 21600"/>
              <a:gd name="T5" fmla="*/ 107800129 h 21600"/>
              <a:gd name="T6" fmla="*/ 2147483647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FF0000"/>
          </a:solidFill>
          <a:ln w="9525" algn="ctr">
            <a:noFill/>
            <a:miter lim="800000"/>
            <a:headEnd/>
            <a:tailEnd/>
          </a:ln>
        </p:spPr>
        <p:txBody>
          <a:bodyPr wrap="none" anchor="ctr">
            <a:spAutoFit/>
          </a:bodyPr>
          <a:lstStyle/>
          <a:p>
            <a:endParaRPr lang="da-DK"/>
          </a:p>
        </p:txBody>
      </p:sp>
      <p:sp>
        <p:nvSpPr>
          <p:cNvPr id="16410" name="Rectangle 30"/>
          <p:cNvSpPr>
            <a:spLocks noChangeArrowheads="1"/>
          </p:cNvSpPr>
          <p:nvPr/>
        </p:nvSpPr>
        <p:spPr bwMode="auto">
          <a:xfrm>
            <a:off x="360363" y="5589588"/>
            <a:ext cx="215900" cy="215900"/>
          </a:xfrm>
          <a:prstGeom prst="rect">
            <a:avLst/>
          </a:prstGeom>
          <a:solidFill>
            <a:srgbClr val="0000FF"/>
          </a:solidFill>
          <a:ln w="9525" algn="ctr">
            <a:noFill/>
            <a:miter lim="800000"/>
            <a:headEnd/>
            <a:tailEnd/>
          </a:ln>
        </p:spPr>
        <p:txBody>
          <a:bodyPr anchor="ctr">
            <a:spAutoFit/>
          </a:bodyPr>
          <a:lstStyle/>
          <a:p>
            <a:endParaRPr lang="en-US"/>
          </a:p>
        </p:txBody>
      </p:sp>
      <p:sp>
        <p:nvSpPr>
          <p:cNvPr id="16411" name="Tekstboks 3"/>
          <p:cNvSpPr txBox="1">
            <a:spLocks noChangeArrowheads="1"/>
          </p:cNvSpPr>
          <p:nvPr/>
        </p:nvSpPr>
        <p:spPr bwMode="auto">
          <a:xfrm>
            <a:off x="2987676" y="2205038"/>
            <a:ext cx="1656556" cy="338137"/>
          </a:xfrm>
          <a:prstGeom prst="rect">
            <a:avLst/>
          </a:prstGeom>
          <a:noFill/>
          <a:ln w="9525">
            <a:noFill/>
            <a:miter lim="800000"/>
            <a:headEnd/>
            <a:tailEnd/>
          </a:ln>
        </p:spPr>
        <p:txBody>
          <a:bodyPr wrap="square">
            <a:spAutoFit/>
          </a:bodyPr>
          <a:lstStyle/>
          <a:p>
            <a:r>
              <a:rPr lang="en-US" dirty="0">
                <a:solidFill>
                  <a:schemeClr val="bg1"/>
                </a:solidFill>
              </a:rPr>
              <a:t>ICES Square</a:t>
            </a:r>
          </a:p>
        </p:txBody>
      </p:sp>
    </p:spTree>
    <p:extLst>
      <p:ext uri="{BB962C8B-B14F-4D97-AF65-F5344CB8AC3E}">
        <p14:creationId xmlns:p14="http://schemas.microsoft.com/office/powerpoint/2010/main" val="3887693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6.11111E-6 6.93889E-18 C 0.00574 -0.0051 0.01025 -0.01065 0.01702 -0.01297 C 0.02414 -0.02176 0.04462 -0.02153 0.05244 -0.02269 C 0.06667 -0.02801 0.07987 -0.03912 0.09393 -0.04375 C 0.10035 -0.04954 0.10643 -0.05533 0.11337 -0.05996 C 0.11563 -0.0507 0.11806 -0.0419 0.11962 -0.03241 C 0.11858 -0.02199 0.11806 0.00231 0.10973 0.01157 C 0.10834 0.01319 0.10643 0.01365 0.10487 0.01481 C 0.10105 0.01782 0.0948 0.02569 0.09028 0.02777 C 0.079 0.03287 0.06876 0.04097 0.0573 0.0456 C 0.04167 0.05185 0.05608 0.0456 0.04636 0.05208 C 0.04167 0.05509 0.03542 0.05648 0.03056 0.05856 C 0.02883 0.05926 0.02744 0.06088 0.0257 0.0618 C 0.02327 0.06319 0.01824 0.06504 0.01824 0.06504 C 0.02067 0.0537 0.02153 0.03958 0.02935 0.03264 C 0.03108 0.02569 0.03386 0.02199 0.03907 0.01967 C 0.04393 0.01319 0.04775 0.01458 0.05365 0.00995 C 0.06112 0.00416 0.06737 -0.0044 0.0757 -0.0081 C 0.08074 -0.01482 0.08525 -0.025 0.0915 -0.02917 C 0.09462 -0.0419 0.08942 -0.02431 0.09879 -0.03889 C 0.09983 -0.04051 0.09896 -0.04352 0.10001 -0.04537 C 0.10209 -0.04908 0.11164 -0.06273 0.11581 -0.06667 C 0.11667 -0.06829 0.11719 -0.07014 0.11824 -0.07153 C 0.11928 -0.07292 0.12101 -0.07315 0.12206 -0.07477 C 0.12292 -0.07616 0.1224 -0.07824 0.12327 -0.07963 C 0.1257 -0.0838 0.13126 -0.08866 0.13421 -0.0926 C 0.13942 -0.09954 0.14081 -0.1044 0.14758 -0.1088 C 0.15035 -0.11968 0.14653 -0.10857 0.15244 -0.11528 C 0.154 -0.1169 0.15469 -0.11991 0.15608 -0.12176 C 0.15712 -0.12315 0.15851 -0.12385 0.15973 -0.125 C 0.16546 -0.13542 0.17049 -0.13797 0.17935 -0.14144 C 0.21806 -0.14005 0.2606 -0.14005 0.29393 -0.11042 C 0.29636 -0.10556 0.29879 -0.1007 0.30122 -0.09584 C 0.30296 -0.09236 0.3191 -0.09098 0.31962 -0.09098 C 0.32084 -0.08982 0.32188 -0.08843 0.32327 -0.08773 C 0.32518 -0.08681 0.32744 -0.08727 0.32935 -0.08611 C 0.33456 -0.08264 0.33612 -0.07269 0.33907 -0.06667 C 0.33994 -0.06343 0.34063 -0.05996 0.3415 -0.05672 C 0.34185 -0.0551 0.34271 -0.05185 0.34271 -0.05185 C 0.34046 -0.04028 0.33785 -0.03403 0.33299 -0.02431 C 0.33091 -0.02037 0.32657 -0.01991 0.32327 -0.01783 C 0.31303 -0.01111 0.30383 -0.00232 0.29393 0.00509 C 0.28785 0.00972 0.28212 0.01435 0.2757 0.01805 C 0.27327 0.01944 0.26824 0.02129 0.26824 0.02129 C 0.26251 0.02639 0.26598 0.02384 0.2573 0.02777 C 0.25174 0.03032 0.24601 0.03495 0.24028 0.0375 C 0.22553 0.04398 0.20799 0.04699 0.19271 0.04884 C 0.17483 0.04398 0.16337 0.03333 0.14758 0.02291 C 0.13768 0.02384 0.12987 0.02384 0.12084 0.02777 C 0.11667 0.0331 0.11146 0.03356 0.10608 0.03588 C 0.10035 0.03333 0.09567 0.02824 0.09028 0.02453 C 0.07674 0.02685 0.06702 0.0287 0.05851 0.04398 C 0.0566 0.05185 0.05365 0.0574 0.04758 0.06018 C 0.04549 0.0574 0.04376 0.0544 0.0415 0.05208 C 0.04046 0.05115 0.0389 0.05162 0.03785 0.05046 C 0.03004 0.04213 0.04098 0.04815 0.03178 0.04398 C 0.02883 0.03819 0.01962 0.03102 0.01962 0.03102 C 0.01737 0.02315 0.02292 0.01574 0.0257 0.00833 C 0.029 -0.00047 0.03143 -0.00973 0.03542 -0.01783 C 0.03733 -0.0301 0.04376 -0.0419 0.04758 -0.05348 C 0.05226 -0.0676 0.05695 -0.08287 0.06337 -0.09584 C 0.06615 -0.10139 0.06633 -0.10996 0.06962 -0.11528 C 0.07049 -0.11667 0.07223 -0.11713 0.07327 -0.11852 C 0.07466 -0.12037 0.07535 -0.12315 0.07692 -0.125 C 0.08195 -0.13125 0.08768 -0.13496 0.09393 -0.1382 C 0.10313 -0.13403 0.11146 -0.12639 0.12084 -0.12338 C 0.12466 -0.11991 0.12761 -0.11482 0.13178 -0.11204 C 0.14185 -0.10533 0.12865 -0.11644 0.13907 -0.10718 C 0.14219 -0.09491 0.13768 -0.10949 0.14393 -0.09908 C 0.14758 -0.09306 0.14827 -0.07408 0.15001 -0.06667 C 0.15053 -0.06435 0.15278 -0.05556 0.15365 -0.05185 C 0.15452 -0.04861 0.15608 -0.04213 0.15608 -0.04213 C 0.14636 -0.03334 0.13334 -0.03658 0.12327 -0.02917 C 0.12067 -0.02732 0.11824 -0.02477 0.11581 -0.02269 C 0.11199 -0.01922 0.1066 -0.02037 0.10244 -0.01783 C 0.09497 -0.01343 0.08716 -0.00996 0.07935 -0.00648 C 0.07483 -0.0044 0.07153 -0.00023 0.06702 0.00162 C 0.05938 0.00902 0.04949 0.01134 0.04028 0.01319 C 0.03473 0.01574 0.02883 0.01713 0.02327 0.01967 C 0.02501 0.01041 0.02883 0.00648 0.03542 0.00347 C 0.03924 -0.00185 0.04341 -0.00486 0.04758 -0.00973 C 0.06112 -0.02593 0.07692 -0.03959 0.09393 -0.04861 C 0.09844 -0.05463 0.10383 -0.05463 0.10851 -0.05996 C 0.11511 -0.0676 0.12101 -0.07801 0.12813 -0.08449 C 0.13091 -0.09167 0.13265 -0.09375 0.13664 -0.09908 C 0.13803 -0.10093 0.13855 -0.1044 0.14028 -0.10556 C 0.1448 -0.1088 0.15487 -0.11204 0.15487 -0.11204 C 0.16233 -0.1088 0.16702 -0.10348 0.17206 -0.09584 C 0.17431 -0.09236 0.17935 -0.08611 0.17935 -0.08611 C 0.18108 -0.0794 0.18369 -0.07246 0.18664 -0.06667 C 0.18751 -0.06343 0.1882 -0.05996 0.18907 -0.05672 C 0.18942 -0.0551 0.19028 -0.05185 0.19028 -0.05185 C 0.18976 -0.04954 0.18837 -0.03843 0.18542 -0.03565 C 0.17726 -0.02801 0.16563 -0.02107 0.15608 -0.01783 C 0.15087 -0.01088 0.14462 -0.00949 0.13785 -0.00648 C 0.12674 -0.00162 0.11633 0.00463 0.10487 0.00833 C 0.09931 0.01389 0.09671 0.0125 0.0915 0.01643 C 0.0889 0.01828 0.08699 0.02176 0.08421 0.02291 C 0.07813 0.02569 0.0698 0.02639 0.06459 0.03102 C 0.06337 0.03217 0.06233 0.03379 0.06094 0.03426 C 0.05417 0.03703 0.0448 0.03796 0.03785 0.03912 C 0.03421 0.03796 0.03004 0.03842 0.02692 0.03588 C 0.02587 0.03495 0.02796 0.03264 0.02813 0.03102 C 0.02935 0.02245 0.02969 0.01065 0.03421 0.00347 C 0.04133 -0.00787 0.05608 -0.01459 0.06581 -0.02107 C 0.07015 -0.02385 0.07935 -0.02755 0.07935 -0.02755 C 0.08317 -0.03519 0.0889 -0.03473 0.09515 -0.03889 C 0.10226 -0.04352 0.11077 -0.04861 0.11824 -0.05185 C 0.12344 -0.05834 0.12883 -0.05973 0.13542 -0.0632 C 0.14098 -0.07107 0.14914 -0.075 0.15608 -0.07963 C 0.16077 -0.08287 0.16476 -0.08773 0.16962 -0.09098 C 0.17969 -0.1044 0.17101 -0.09514 0.18299 -0.10232 C 0.18646 -0.1044 0.18959 -0.10973 0.19271 -0.11204 C 0.19966 -0.1169 0.20956 -0.12269 0.21702 -0.12662 C 0.22153 -0.13241 0.23039 -0.13611 0.23664 -0.1382 C 0.24202 -0.14283 0.24792 -0.14422 0.25365 -0.14792 C 0.26303 -0.15417 0.27136 -0.15903 0.28178 -0.1625 C 0.28872 -0.16204 0.29567 -0.16204 0.30244 -0.16088 C 0.30574 -0.16042 0.30886 -0.1588 0.31216 -0.15764 C 0.31476 -0.15672 0.31962 -0.1544 0.31962 -0.1544 C 0.32466 -0.14977 0.32917 -0.14676 0.33421 -0.14306 C 0.33681 -0.14121 0.3415 -0.13658 0.3415 -0.13658 C 0.34185 -0.1338 0.34219 -0.13102 0.34271 -0.12824 C 0.34341 -0.125 0.34515 -0.11852 0.34515 -0.11852 C 0.34428 -0.1088 0.34393 -0.09908 0.34271 -0.08935 C 0.3415 -0.0794 0.33629 -0.07223 0.33178 -0.06505 C 0.31824 -0.04283 0.29324 -0.04051 0.27327 -0.03727 C 0.26667 -0.0338 0.26199 -0.03079 0.25487 -0.02917 C 0.24219 -0.01783 0.22709 -0.01204 0.21216 -0.0081 C 0.20712 -0.00463 0.20174 -0.0007 0.19636 0.00162 C 0.18577 0.01157 0.17084 0.01088 0.15851 0.01319 C 0.14341 0.01597 0.12831 0.02291 0.11337 0.02777 C 0.09844 0.03264 0.0823 0.03194 0.06702 0.03426 C 0.05903 0.03125 0.05053 0.02824 0.04271 0.02453 C 0.03542 0.02106 0.02813 0.01481 0.02084 0.01157 C 0.01719 0.00995 0.01337 0.00972 0.00973 0.00833 C 0.00765 0.00764 0.00574 0.00625 0.00365 0.00509 C 0.00678 0.00069 0.00556 0.00301 0.0073 -0.00162 " pathEditMode="relative" ptsTypes="fffffffffffffffffffffffffffffffffffffffffffffffffffffffffffffffffffffffffffffffffffffffffffffffffffffffffffffffffffffffffffffffffffffffffA">
                                      <p:cBhvr>
                                        <p:cTn id="6" dur="5000" fill="hold"/>
                                        <p:tgtEl>
                                          <p:spTgt spid="32782"/>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el 1"/>
          <p:cNvSpPr>
            <a:spLocks noGrp="1"/>
          </p:cNvSpPr>
          <p:nvPr>
            <p:ph type="title"/>
          </p:nvPr>
        </p:nvSpPr>
        <p:spPr>
          <a:xfrm>
            <a:off x="611560" y="404664"/>
            <a:ext cx="7562800" cy="899120"/>
          </a:xfrm>
        </p:spPr>
        <p:txBody>
          <a:bodyPr/>
          <a:lstStyle/>
          <a:p>
            <a:r>
              <a:rPr lang="en-US" dirty="0" smtClean="0"/>
              <a:t>Traditional genetic </a:t>
            </a:r>
            <a:r>
              <a:rPr lang="en-US" dirty="0" err="1" smtClean="0"/>
              <a:t>tools“Neutral</a:t>
            </a:r>
            <a:r>
              <a:rPr lang="en-US" dirty="0" smtClean="0"/>
              <a:t> </a:t>
            </a:r>
            <a:r>
              <a:rPr lang="en-US" dirty="0" smtClean="0"/>
              <a:t>genes” – affected only by random genetic drift and migration</a:t>
            </a:r>
          </a:p>
        </p:txBody>
      </p:sp>
      <p:pic>
        <p:nvPicPr>
          <p:cNvPr id="14339" name="Picture 2"/>
          <p:cNvPicPr>
            <a:picLocks noGrp="1" noChangeAspect="1" noChangeArrowheads="1"/>
          </p:cNvPicPr>
          <p:nvPr>
            <p:ph idx="1"/>
          </p:nvPr>
        </p:nvPicPr>
        <p:blipFill>
          <a:blip r:embed="rId2"/>
          <a:srcRect/>
          <a:stretch>
            <a:fillRect/>
          </a:stretch>
        </p:blipFill>
        <p:spPr>
          <a:xfrm>
            <a:off x="1112838" y="1600200"/>
            <a:ext cx="6765925" cy="4565650"/>
          </a:xfrm>
          <a:noFill/>
          <a:ln w="38100">
            <a:solidFill>
              <a:srgbClr val="990000"/>
            </a:solidFill>
          </a:ln>
        </p:spPr>
      </p:pic>
    </p:spTree>
    <p:extLst>
      <p:ext uri="{BB962C8B-B14F-4D97-AF65-F5344CB8AC3E}">
        <p14:creationId xmlns:p14="http://schemas.microsoft.com/office/powerpoint/2010/main" val="297832321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el 1"/>
          <p:cNvSpPr>
            <a:spLocks noGrp="1"/>
          </p:cNvSpPr>
          <p:nvPr>
            <p:ph type="title"/>
          </p:nvPr>
        </p:nvSpPr>
        <p:spPr>
          <a:xfrm>
            <a:off x="683568" y="692696"/>
            <a:ext cx="7772400" cy="539080"/>
          </a:xfrm>
        </p:spPr>
        <p:txBody>
          <a:bodyPr/>
          <a:lstStyle/>
          <a:p>
            <a:r>
              <a:rPr lang="en-US" dirty="0" smtClean="0"/>
              <a:t>New tools: Genes </a:t>
            </a:r>
            <a:r>
              <a:rPr lang="en-US" dirty="0" smtClean="0"/>
              <a:t>affected by (environmental) selection</a:t>
            </a:r>
          </a:p>
        </p:txBody>
      </p:sp>
      <p:pic>
        <p:nvPicPr>
          <p:cNvPr id="15363" name="Picture 2"/>
          <p:cNvPicPr>
            <a:picLocks noGrp="1" noChangeAspect="1" noChangeArrowheads="1"/>
          </p:cNvPicPr>
          <p:nvPr>
            <p:ph idx="1"/>
          </p:nvPr>
        </p:nvPicPr>
        <p:blipFill>
          <a:blip r:embed="rId2"/>
          <a:srcRect/>
          <a:stretch>
            <a:fillRect/>
          </a:stretch>
        </p:blipFill>
        <p:spPr>
          <a:xfrm>
            <a:off x="1235075" y="1600200"/>
            <a:ext cx="6769100" cy="4565650"/>
          </a:xfrm>
          <a:noFill/>
          <a:ln w="38100">
            <a:solidFill>
              <a:srgbClr val="990000"/>
            </a:solidFill>
          </a:ln>
        </p:spPr>
      </p:pic>
    </p:spTree>
    <p:extLst>
      <p:ext uri="{BB962C8B-B14F-4D97-AF65-F5344CB8AC3E}">
        <p14:creationId xmlns:p14="http://schemas.microsoft.com/office/powerpoint/2010/main" val="199542825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Why is it so?</a:t>
            </a:r>
            <a:endParaRPr lang="en-US" dirty="0"/>
          </a:p>
        </p:txBody>
      </p:sp>
      <p:sp>
        <p:nvSpPr>
          <p:cNvPr id="3" name="Pladsholder til indhold 2"/>
          <p:cNvSpPr>
            <a:spLocks noGrp="1"/>
          </p:cNvSpPr>
          <p:nvPr>
            <p:ph idx="1"/>
          </p:nvPr>
        </p:nvSpPr>
        <p:spPr/>
        <p:txBody>
          <a:bodyPr/>
          <a:lstStyle/>
          <a:p>
            <a:r>
              <a:rPr lang="en-US" dirty="0" smtClean="0"/>
              <a:t>A genome scan!</a:t>
            </a:r>
          </a:p>
          <a:p>
            <a:endParaRPr lang="en-US" dirty="0"/>
          </a:p>
        </p:txBody>
      </p:sp>
      <p:pic>
        <p:nvPicPr>
          <p:cNvPr id="4" name="Picture 17" descr="Global plot.jpe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987824" y="1773237"/>
            <a:ext cx="5544542" cy="42645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Nedadgående pil 4"/>
          <p:cNvSpPr/>
          <p:nvPr/>
        </p:nvSpPr>
        <p:spPr bwMode="auto">
          <a:xfrm rot="10800000">
            <a:off x="1619672" y="3068960"/>
            <a:ext cx="360040" cy="1512168"/>
          </a:xfrm>
          <a:prstGeom prst="down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1600" b="0" i="0" u="none" strike="noStrike" cap="none" normalizeH="0" baseline="0" smtClean="0">
              <a:ln>
                <a:noFill/>
              </a:ln>
              <a:solidFill>
                <a:schemeClr val="tx1"/>
              </a:solidFill>
              <a:effectLst/>
              <a:latin typeface="Verdana" pitchFamily="34" charset="0"/>
              <a:ea typeface="ＭＳ Ｐゴシック" pitchFamily="-80" charset="-128"/>
            </a:endParaRPr>
          </a:p>
        </p:txBody>
      </p:sp>
      <p:sp>
        <p:nvSpPr>
          <p:cNvPr id="6" name="Tekstboks 5"/>
          <p:cNvSpPr txBox="1"/>
          <p:nvPr/>
        </p:nvSpPr>
        <p:spPr>
          <a:xfrm>
            <a:off x="539552" y="2420888"/>
            <a:ext cx="2520280" cy="584775"/>
          </a:xfrm>
          <a:prstGeom prst="rect">
            <a:avLst/>
          </a:prstGeom>
          <a:noFill/>
        </p:spPr>
        <p:txBody>
          <a:bodyPr wrap="square" rtlCol="0">
            <a:spAutoFit/>
          </a:bodyPr>
          <a:lstStyle/>
          <a:p>
            <a:r>
              <a:rPr lang="en-US" dirty="0" smtClean="0"/>
              <a:t>Power for identification of origin</a:t>
            </a:r>
            <a:endParaRPr lang="en-US" dirty="0"/>
          </a:p>
        </p:txBody>
      </p:sp>
    </p:spTree>
    <p:extLst>
      <p:ext uri="{BB962C8B-B14F-4D97-AF65-F5344CB8AC3E}">
        <p14:creationId xmlns:p14="http://schemas.microsoft.com/office/powerpoint/2010/main" val="306342430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el 1"/>
          <p:cNvSpPr>
            <a:spLocks noGrp="1"/>
          </p:cNvSpPr>
          <p:nvPr>
            <p:ph type="title"/>
          </p:nvPr>
        </p:nvSpPr>
        <p:spPr>
          <a:xfrm>
            <a:off x="539552" y="548680"/>
            <a:ext cx="6122640" cy="539080"/>
          </a:xfrm>
        </p:spPr>
        <p:txBody>
          <a:bodyPr/>
          <a:lstStyle/>
          <a:p>
            <a:r>
              <a:rPr lang="en-US" dirty="0" smtClean="0"/>
              <a:t>Identification of population units</a:t>
            </a:r>
          </a:p>
        </p:txBody>
      </p:sp>
      <p:sp>
        <p:nvSpPr>
          <p:cNvPr id="13315" name="Pladsholder til indhold 2"/>
          <p:cNvSpPr>
            <a:spLocks noGrp="1"/>
          </p:cNvSpPr>
          <p:nvPr>
            <p:ph idx="1"/>
          </p:nvPr>
        </p:nvSpPr>
        <p:spPr>
          <a:xfrm>
            <a:off x="395537" y="1600200"/>
            <a:ext cx="3168352" cy="4565650"/>
          </a:xfrm>
        </p:spPr>
        <p:txBody>
          <a:bodyPr/>
          <a:lstStyle/>
          <a:p>
            <a:pPr marL="266700" indent="-266700">
              <a:buClr>
                <a:srgbClr val="990000"/>
              </a:buClr>
            </a:pPr>
            <a:r>
              <a:rPr lang="en-US" dirty="0" smtClean="0"/>
              <a:t>“</a:t>
            </a:r>
            <a:r>
              <a:rPr lang="en-US" dirty="0" err="1" smtClean="0"/>
              <a:t>FishPopTrace</a:t>
            </a:r>
            <a:r>
              <a:rPr lang="en-US" dirty="0" smtClean="0"/>
              <a:t>”: Traceability of fish populations EU7FP</a:t>
            </a:r>
          </a:p>
          <a:p>
            <a:pPr marL="266700" indent="-266700">
              <a:buClr>
                <a:srgbClr val="990000"/>
              </a:buClr>
            </a:pPr>
            <a:endParaRPr lang="en-US" dirty="0" smtClean="0"/>
          </a:p>
          <a:p>
            <a:pPr marL="266700" indent="-266700">
              <a:buClr>
                <a:srgbClr val="990000"/>
              </a:buClr>
            </a:pPr>
            <a:r>
              <a:rPr lang="en-US" dirty="0" smtClean="0"/>
              <a:t>Cod, herring, sole and hake</a:t>
            </a:r>
          </a:p>
          <a:p>
            <a:pPr marL="266700" indent="-266700">
              <a:buClr>
                <a:srgbClr val="990000"/>
              </a:buClr>
            </a:pPr>
            <a:endParaRPr lang="en-US" dirty="0" smtClean="0"/>
          </a:p>
          <a:p>
            <a:pPr marL="266700" indent="-266700">
              <a:buClr>
                <a:srgbClr val="990000"/>
              </a:buClr>
            </a:pPr>
            <a:r>
              <a:rPr lang="en-US" dirty="0" smtClean="0"/>
              <a:t>281 – 1262 SNPs (single nucleotide polymorphisms) in genes</a:t>
            </a:r>
          </a:p>
          <a:p>
            <a:pPr marL="266700" indent="-266700">
              <a:buClr>
                <a:srgbClr val="990000"/>
              </a:buClr>
            </a:pPr>
            <a:endParaRPr lang="en-US" dirty="0" smtClean="0"/>
          </a:p>
          <a:p>
            <a:pPr marL="266700" indent="-266700">
              <a:buClr>
                <a:srgbClr val="990000"/>
              </a:buClr>
            </a:pPr>
            <a:r>
              <a:rPr lang="en-US" dirty="0" smtClean="0"/>
              <a:t>4 policy driven cases studies related to IUU fishing and potential mislabeling</a:t>
            </a:r>
            <a:endParaRPr lang="en-US" sz="1400" dirty="0" smtClean="0"/>
          </a:p>
        </p:txBody>
      </p:sp>
      <p:pic>
        <p:nvPicPr>
          <p:cNvPr id="13316" name="Picture 2"/>
          <p:cNvPicPr>
            <a:picLocks noChangeAspect="1" noChangeArrowheads="1"/>
          </p:cNvPicPr>
          <p:nvPr/>
        </p:nvPicPr>
        <p:blipFill>
          <a:blip r:embed="rId2"/>
          <a:srcRect/>
          <a:stretch>
            <a:fillRect/>
          </a:stretch>
        </p:blipFill>
        <p:spPr bwMode="auto">
          <a:xfrm>
            <a:off x="3851920" y="1989138"/>
            <a:ext cx="4968875" cy="3819525"/>
          </a:xfrm>
          <a:prstGeom prst="rect">
            <a:avLst/>
          </a:prstGeom>
          <a:noFill/>
          <a:ln w="38100" algn="ctr">
            <a:solidFill>
              <a:srgbClr val="990000"/>
            </a:solidFill>
            <a:miter lim="800000"/>
            <a:headEnd/>
            <a:tailEnd/>
          </a:ln>
          <a:effectLst/>
        </p:spPr>
      </p:pic>
      <p:sp>
        <p:nvSpPr>
          <p:cNvPr id="13317" name="Tekstboks 3"/>
          <p:cNvSpPr txBox="1">
            <a:spLocks noChangeArrowheads="1"/>
          </p:cNvSpPr>
          <p:nvPr/>
        </p:nvSpPr>
        <p:spPr bwMode="auto">
          <a:xfrm>
            <a:off x="4067175" y="6021388"/>
            <a:ext cx="2052638" cy="246062"/>
          </a:xfrm>
          <a:prstGeom prst="rect">
            <a:avLst/>
          </a:prstGeom>
          <a:noFill/>
          <a:ln w="9525">
            <a:noFill/>
            <a:miter lim="800000"/>
            <a:headEnd/>
            <a:tailEnd/>
          </a:ln>
        </p:spPr>
        <p:txBody>
          <a:bodyPr>
            <a:spAutoFit/>
          </a:bodyPr>
          <a:lstStyle/>
          <a:p>
            <a:r>
              <a:rPr lang="en-US" sz="1000" b="1"/>
              <a:t>Nielsen et al. submitted</a:t>
            </a:r>
          </a:p>
        </p:txBody>
      </p:sp>
    </p:spTree>
    <p:extLst>
      <p:ext uri="{BB962C8B-B14F-4D97-AF65-F5344CB8AC3E}">
        <p14:creationId xmlns:p14="http://schemas.microsoft.com/office/powerpoint/2010/main" val="368584012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Minimum </a:t>
            </a:r>
            <a:r>
              <a:rPr lang="en-US" dirty="0" smtClean="0"/>
              <a:t>SNP panels </a:t>
            </a:r>
            <a:r>
              <a:rPr lang="en-US" dirty="0" smtClean="0"/>
              <a:t>with maximum power</a:t>
            </a:r>
            <a:endParaRPr lang="en-US" dirty="0"/>
          </a:p>
        </p:txBody>
      </p:sp>
      <p:pic>
        <p:nvPicPr>
          <p:cNvPr id="4" name="Pladsholder til indhold 3"/>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201738" y="1600200"/>
            <a:ext cx="4588124" cy="4565650"/>
          </a:xfrm>
          <a:prstGeom prst="rect">
            <a:avLst/>
          </a:prstGeom>
          <a:noFill/>
          <a:ln>
            <a:noFill/>
          </a:ln>
        </p:spPr>
      </p:pic>
      <p:sp>
        <p:nvSpPr>
          <p:cNvPr id="3" name="Tekstboks 2"/>
          <p:cNvSpPr txBox="1"/>
          <p:nvPr/>
        </p:nvSpPr>
        <p:spPr>
          <a:xfrm>
            <a:off x="467544" y="2276872"/>
            <a:ext cx="1592560" cy="338554"/>
          </a:xfrm>
          <a:prstGeom prst="rect">
            <a:avLst/>
          </a:prstGeom>
          <a:noFill/>
        </p:spPr>
        <p:txBody>
          <a:bodyPr wrap="square" rtlCol="0">
            <a:spAutoFit/>
          </a:bodyPr>
          <a:lstStyle/>
          <a:p>
            <a:r>
              <a:rPr lang="en-US" dirty="0" smtClean="0"/>
              <a:t>Cod: 8 SNPs</a:t>
            </a:r>
            <a:endParaRPr lang="en-US" dirty="0"/>
          </a:p>
        </p:txBody>
      </p:sp>
      <p:sp>
        <p:nvSpPr>
          <p:cNvPr id="5" name="Tekstboks 4"/>
          <p:cNvSpPr txBox="1"/>
          <p:nvPr/>
        </p:nvSpPr>
        <p:spPr>
          <a:xfrm>
            <a:off x="6804248" y="4869160"/>
            <a:ext cx="1944216" cy="338554"/>
          </a:xfrm>
          <a:prstGeom prst="rect">
            <a:avLst/>
          </a:prstGeom>
          <a:noFill/>
        </p:spPr>
        <p:txBody>
          <a:bodyPr wrap="square" rtlCol="0">
            <a:spAutoFit/>
          </a:bodyPr>
          <a:lstStyle/>
          <a:p>
            <a:r>
              <a:rPr lang="en-US" dirty="0" smtClean="0"/>
              <a:t>Hake: 17 SNPs</a:t>
            </a:r>
            <a:endParaRPr lang="en-US" dirty="0"/>
          </a:p>
        </p:txBody>
      </p:sp>
      <p:sp>
        <p:nvSpPr>
          <p:cNvPr id="6" name="Tekstboks 5"/>
          <p:cNvSpPr txBox="1"/>
          <p:nvPr/>
        </p:nvSpPr>
        <p:spPr>
          <a:xfrm>
            <a:off x="467544" y="4869160"/>
            <a:ext cx="1728192" cy="338554"/>
          </a:xfrm>
          <a:prstGeom prst="rect">
            <a:avLst/>
          </a:prstGeom>
          <a:noFill/>
        </p:spPr>
        <p:txBody>
          <a:bodyPr wrap="square" rtlCol="0">
            <a:spAutoFit/>
          </a:bodyPr>
          <a:lstStyle/>
          <a:p>
            <a:r>
              <a:rPr lang="en-US" dirty="0" smtClean="0"/>
              <a:t>Sole: 50 SNPs</a:t>
            </a:r>
            <a:endParaRPr lang="en-US" dirty="0"/>
          </a:p>
        </p:txBody>
      </p:sp>
      <p:sp>
        <p:nvSpPr>
          <p:cNvPr id="7" name="Tekstboks 6"/>
          <p:cNvSpPr txBox="1"/>
          <p:nvPr/>
        </p:nvSpPr>
        <p:spPr>
          <a:xfrm>
            <a:off x="6948264" y="2405440"/>
            <a:ext cx="2088232" cy="338554"/>
          </a:xfrm>
          <a:prstGeom prst="rect">
            <a:avLst/>
          </a:prstGeom>
          <a:noFill/>
        </p:spPr>
        <p:txBody>
          <a:bodyPr wrap="square" rtlCol="0">
            <a:spAutoFit/>
          </a:bodyPr>
          <a:lstStyle/>
          <a:p>
            <a:r>
              <a:rPr lang="en-US" dirty="0" smtClean="0"/>
              <a:t>Herring:32 SNPs</a:t>
            </a:r>
            <a:endParaRPr lang="en-US" dirty="0"/>
          </a:p>
        </p:txBody>
      </p:sp>
    </p:spTree>
    <p:extLst>
      <p:ext uri="{BB962C8B-B14F-4D97-AF65-F5344CB8AC3E}">
        <p14:creationId xmlns:p14="http://schemas.microsoft.com/office/powerpoint/2010/main" val="915586846"/>
      </p:ext>
    </p:extLst>
  </p:cSld>
  <p:clrMapOvr>
    <a:masterClrMapping/>
  </p:clrMapOvr>
  <p:timing>
    <p:tnLst>
      <p:par>
        <p:cTn id="1" dur="indefinite" restart="never" nodeType="tmRoot"/>
      </p:par>
    </p:tnLst>
  </p:timing>
</p:sld>
</file>

<file path=ppt/theme/theme1.xml><?xml version="1.0" encoding="utf-8"?>
<a:theme xmlns:a="http://schemas.openxmlformats.org/drawingml/2006/main" name="DTU_Aqua[1]">
  <a:themeElements>
    <a:clrScheme name="DTU_Aqua[1] 13">
      <a:dk1>
        <a:srgbClr val="000000"/>
      </a:dk1>
      <a:lt1>
        <a:srgbClr val="FFFFFF"/>
      </a:lt1>
      <a:dk2>
        <a:srgbClr val="990000"/>
      </a:dk2>
      <a:lt2>
        <a:srgbClr val="999999"/>
      </a:lt2>
      <a:accent1>
        <a:srgbClr val="FF9900"/>
      </a:accent1>
      <a:accent2>
        <a:srgbClr val="FF6600"/>
      </a:accent2>
      <a:accent3>
        <a:srgbClr val="FFFFFF"/>
      </a:accent3>
      <a:accent4>
        <a:srgbClr val="000000"/>
      </a:accent4>
      <a:accent5>
        <a:srgbClr val="FFCAAA"/>
      </a:accent5>
      <a:accent6>
        <a:srgbClr val="E75C00"/>
      </a:accent6>
      <a:hlink>
        <a:srgbClr val="FF0000"/>
      </a:hlink>
      <a:folHlink>
        <a:srgbClr val="990000"/>
      </a:folHlink>
    </a:clrScheme>
    <a:fontScheme name="DTU_Aqua[1]">
      <a:majorFont>
        <a:latin typeface="Verdana"/>
        <a:ea typeface="ＭＳ Ｐゴシック"/>
        <a:cs typeface=""/>
      </a:majorFont>
      <a:minorFont>
        <a:latin typeface="Verdana"/>
        <a:ea typeface="ＭＳ Ｐゴシック"/>
        <a:cs typeface=""/>
      </a:minorFont>
    </a:fontScheme>
    <a:fmtScheme name="Kont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0" tIns="0" rIns="0" bIns="0" numCol="1" anchor="t" anchorCtr="0" compatLnSpc="1">
        <a:prstTxWarp prst="textNoShape">
          <a:avLst/>
        </a:prstTxWarp>
      </a:bodyPr>
      <a:lstStyle>
        <a:defPPr marL="0" marR="0" indent="0" algn="l" defTabSz="914400" rtl="0" eaLnBrk="1" fontAlgn="base" latinLnBrk="0" hangingPunct="1">
          <a:lnSpc>
            <a:spcPct val="100000"/>
          </a:lnSpc>
          <a:spcBef>
            <a:spcPct val="50000"/>
          </a:spcBef>
          <a:spcAft>
            <a:spcPct val="0"/>
          </a:spcAft>
          <a:buClrTx/>
          <a:buSzTx/>
          <a:buFontTx/>
          <a:buNone/>
          <a:tabLst/>
          <a:defRPr kumimoji="0" lang="da-DK" sz="1600" b="0" i="0" u="none" strike="noStrike" cap="none" normalizeH="0" baseline="0" smtClean="0">
            <a:ln>
              <a:noFill/>
            </a:ln>
            <a:solidFill>
              <a:schemeClr val="tx1"/>
            </a:solidFill>
            <a:effectLst/>
            <a:latin typeface="Verdana" pitchFamily="34" charset="0"/>
            <a:ea typeface="ＭＳ Ｐゴシック" pitchFamily="-80"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0" tIns="0" rIns="0" bIns="0" numCol="1" anchor="t" anchorCtr="0" compatLnSpc="1">
        <a:prstTxWarp prst="textNoShape">
          <a:avLst/>
        </a:prstTxWarp>
      </a:bodyPr>
      <a:lstStyle>
        <a:defPPr marL="0" marR="0" indent="0" algn="l" defTabSz="914400" rtl="0" eaLnBrk="1" fontAlgn="base" latinLnBrk="0" hangingPunct="1">
          <a:lnSpc>
            <a:spcPct val="100000"/>
          </a:lnSpc>
          <a:spcBef>
            <a:spcPct val="50000"/>
          </a:spcBef>
          <a:spcAft>
            <a:spcPct val="0"/>
          </a:spcAft>
          <a:buClrTx/>
          <a:buSzTx/>
          <a:buFontTx/>
          <a:buNone/>
          <a:tabLst/>
          <a:defRPr kumimoji="0" lang="da-DK" sz="1600" b="0" i="0" u="none" strike="noStrike" cap="none" normalizeH="0" baseline="0" smtClean="0">
            <a:ln>
              <a:noFill/>
            </a:ln>
            <a:solidFill>
              <a:schemeClr val="tx1"/>
            </a:solidFill>
            <a:effectLst/>
            <a:latin typeface="Verdana" pitchFamily="34" charset="0"/>
            <a:ea typeface="ＭＳ Ｐゴシック" pitchFamily="-80" charset="-128"/>
          </a:defRPr>
        </a:defPPr>
      </a:lstStyle>
    </a:lnDef>
  </a:objectDefaults>
  <a:extraClrSchemeLst>
    <a:extraClrScheme>
      <a:clrScheme name="DTU_Aqua[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TU_Aqua[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TU_Aqua[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TU_Aqua[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TU_Aqua[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TU_Aqua[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TU_Aqua[1]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TU_Aqua[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TU_Aqua[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TU_Aqua[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TU_Aqua[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TU_Aqua[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TU_Aqua[1] 13">
        <a:dk1>
          <a:srgbClr val="000000"/>
        </a:dk1>
        <a:lt1>
          <a:srgbClr val="FFFFFF"/>
        </a:lt1>
        <a:dk2>
          <a:srgbClr val="990000"/>
        </a:dk2>
        <a:lt2>
          <a:srgbClr val="999999"/>
        </a:lt2>
        <a:accent1>
          <a:srgbClr val="FF9900"/>
        </a:accent1>
        <a:accent2>
          <a:srgbClr val="FF6600"/>
        </a:accent2>
        <a:accent3>
          <a:srgbClr val="FFFFFF"/>
        </a:accent3>
        <a:accent4>
          <a:srgbClr val="000000"/>
        </a:accent4>
        <a:accent5>
          <a:srgbClr val="FFCAAA"/>
        </a:accent5>
        <a:accent6>
          <a:srgbClr val="E75C00"/>
        </a:accent6>
        <a:hlink>
          <a:srgbClr val="FF0000"/>
        </a:hlink>
        <a:folHlink>
          <a:srgbClr val="9900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Brugerdefineret design">
  <a:themeElements>
    <a:clrScheme name="Kontor">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Kont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ont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DTU Corporate UK">
  <a:themeElements>
    <a:clrScheme name="DTU Corporate UK 13">
      <a:dk1>
        <a:srgbClr val="000000"/>
      </a:dk1>
      <a:lt1>
        <a:srgbClr val="FFFFFF"/>
      </a:lt1>
      <a:dk2>
        <a:srgbClr val="990000"/>
      </a:dk2>
      <a:lt2>
        <a:srgbClr val="999999"/>
      </a:lt2>
      <a:accent1>
        <a:srgbClr val="FF9900"/>
      </a:accent1>
      <a:accent2>
        <a:srgbClr val="FF6600"/>
      </a:accent2>
      <a:accent3>
        <a:srgbClr val="FFFFFF"/>
      </a:accent3>
      <a:accent4>
        <a:srgbClr val="000000"/>
      </a:accent4>
      <a:accent5>
        <a:srgbClr val="FFCAAA"/>
      </a:accent5>
      <a:accent6>
        <a:srgbClr val="E75C00"/>
      </a:accent6>
      <a:hlink>
        <a:srgbClr val="FF0000"/>
      </a:hlink>
      <a:folHlink>
        <a:srgbClr val="990000"/>
      </a:folHlink>
    </a:clrScheme>
    <a:fontScheme name="DTU Corporate UK">
      <a:majorFont>
        <a:latin typeface="Verdana"/>
        <a:ea typeface="ＭＳ Ｐゴシック"/>
        <a:cs typeface=""/>
      </a:majorFont>
      <a:minorFont>
        <a:latin typeface="Verdana"/>
        <a:ea typeface="ＭＳ Ｐゴシック"/>
        <a:cs typeface=""/>
      </a:minorFont>
    </a:fontScheme>
    <a:fmtScheme name="Kont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0" tIns="0" rIns="0" bIns="0" numCol="1" anchor="t" anchorCtr="0" compatLnSpc="1">
        <a:prstTxWarp prst="textNoShape">
          <a:avLst/>
        </a:prstTxWarp>
      </a:bodyPr>
      <a:lstStyle>
        <a:defPPr marL="0" marR="0" indent="0" algn="l" defTabSz="914400" rtl="0" eaLnBrk="1" fontAlgn="base" latinLnBrk="0" hangingPunct="1">
          <a:lnSpc>
            <a:spcPct val="100000"/>
          </a:lnSpc>
          <a:spcBef>
            <a:spcPct val="50000"/>
          </a:spcBef>
          <a:spcAft>
            <a:spcPct val="0"/>
          </a:spcAft>
          <a:buClrTx/>
          <a:buSzTx/>
          <a:buFontTx/>
          <a:buNone/>
          <a:tabLst/>
          <a:defRPr kumimoji="0" lang="da-DK" sz="1600" b="0" i="0" u="none" strike="noStrike" cap="none" normalizeH="0" baseline="0" smtClean="0">
            <a:ln>
              <a:noFill/>
            </a:ln>
            <a:solidFill>
              <a:schemeClr val="tx1"/>
            </a:solidFill>
            <a:effectLst/>
            <a:latin typeface="Verdana" pitchFamily="34" charset="0"/>
            <a:ea typeface="ＭＳ Ｐゴシック" pitchFamily="-80"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0" tIns="0" rIns="0" bIns="0" numCol="1" anchor="t" anchorCtr="0" compatLnSpc="1">
        <a:prstTxWarp prst="textNoShape">
          <a:avLst/>
        </a:prstTxWarp>
      </a:bodyPr>
      <a:lstStyle>
        <a:defPPr marL="0" marR="0" indent="0" algn="l" defTabSz="914400" rtl="0" eaLnBrk="1" fontAlgn="base" latinLnBrk="0" hangingPunct="1">
          <a:lnSpc>
            <a:spcPct val="100000"/>
          </a:lnSpc>
          <a:spcBef>
            <a:spcPct val="50000"/>
          </a:spcBef>
          <a:spcAft>
            <a:spcPct val="0"/>
          </a:spcAft>
          <a:buClrTx/>
          <a:buSzTx/>
          <a:buFontTx/>
          <a:buNone/>
          <a:tabLst/>
          <a:defRPr kumimoji="0" lang="da-DK" sz="1600" b="0" i="0" u="none" strike="noStrike" cap="none" normalizeH="0" baseline="0" smtClean="0">
            <a:ln>
              <a:noFill/>
            </a:ln>
            <a:solidFill>
              <a:schemeClr val="tx1"/>
            </a:solidFill>
            <a:effectLst/>
            <a:latin typeface="Verdana" pitchFamily="34" charset="0"/>
            <a:ea typeface="ＭＳ Ｐゴシック" pitchFamily="-80" charset="-128"/>
          </a:defRPr>
        </a:defPPr>
      </a:lstStyle>
    </a:lnDef>
  </a:objectDefaults>
  <a:extraClrSchemeLst>
    <a:extraClrScheme>
      <a:clrScheme name="DTU Corporate U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TU Corporate U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TU Corporate U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TU Corporate U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TU Corporate U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TU Corporate U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TU Corporate U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TU Corporate U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TU Corporate U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TU Corporate U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TU Corporate U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TU Corporate U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TU Corporate UK 13">
        <a:dk1>
          <a:srgbClr val="000000"/>
        </a:dk1>
        <a:lt1>
          <a:srgbClr val="FFFFFF"/>
        </a:lt1>
        <a:dk2>
          <a:srgbClr val="990000"/>
        </a:dk2>
        <a:lt2>
          <a:srgbClr val="999999"/>
        </a:lt2>
        <a:accent1>
          <a:srgbClr val="FF9900"/>
        </a:accent1>
        <a:accent2>
          <a:srgbClr val="FF6600"/>
        </a:accent2>
        <a:accent3>
          <a:srgbClr val="FFFFFF"/>
        </a:accent3>
        <a:accent4>
          <a:srgbClr val="000000"/>
        </a:accent4>
        <a:accent5>
          <a:srgbClr val="FFCAAA"/>
        </a:accent5>
        <a:accent6>
          <a:srgbClr val="E75C00"/>
        </a:accent6>
        <a:hlink>
          <a:srgbClr val="FF0000"/>
        </a:hlink>
        <a:folHlink>
          <a:srgbClr val="99000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Kontortema">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Kont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ont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Kontortema">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Kont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ont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DTU_Aqua[1]</Template>
  <TotalTime>1137</TotalTime>
  <Words>1268</Words>
  <Application>Microsoft Office PowerPoint</Application>
  <PresentationFormat>Skærmshow (4:3)</PresentationFormat>
  <Paragraphs>169</Paragraphs>
  <Slides>21</Slides>
  <Notes>6</Notes>
  <HiddenSlides>0</HiddenSlides>
  <MMClips>0</MMClips>
  <ScaleCrop>false</ScaleCrop>
  <HeadingPairs>
    <vt:vector size="4" baseType="variant">
      <vt:variant>
        <vt:lpstr>Tema</vt:lpstr>
      </vt:variant>
      <vt:variant>
        <vt:i4>3</vt:i4>
      </vt:variant>
      <vt:variant>
        <vt:lpstr>Diastitler</vt:lpstr>
      </vt:variant>
      <vt:variant>
        <vt:i4>21</vt:i4>
      </vt:variant>
    </vt:vector>
  </HeadingPairs>
  <TitlesOfParts>
    <vt:vector size="24" baseType="lpstr">
      <vt:lpstr>DTU_Aqua[1]</vt:lpstr>
      <vt:lpstr>Brugerdefineret design</vt:lpstr>
      <vt:lpstr>DTU Corporate UK</vt:lpstr>
      <vt:lpstr> - Case studies</vt:lpstr>
      <vt:lpstr>Starting point</vt:lpstr>
      <vt:lpstr>What constitutes a population?</vt:lpstr>
      <vt:lpstr>“Stamp collection” or important?</vt:lpstr>
      <vt:lpstr>Traditional genetic tools“Neutral genes” – affected only by random genetic drift and migration</vt:lpstr>
      <vt:lpstr>New tools: Genes affected by (environmental) selection</vt:lpstr>
      <vt:lpstr>Why is it so?</vt:lpstr>
      <vt:lpstr>Identification of population units</vt:lpstr>
      <vt:lpstr>Minimum SNP panels with maximum power</vt:lpstr>
      <vt:lpstr>Importance for North Sea cod</vt:lpstr>
      <vt:lpstr>Western Baltic cod in space and time</vt:lpstr>
      <vt:lpstr>“The Atlantic cod in Greenlandic waters; past and future under climate change”</vt:lpstr>
      <vt:lpstr>Questions to be answered</vt:lpstr>
      <vt:lpstr>Spawning population samples App. 30 individuals genotyped for 1152 SNPs in each sample</vt:lpstr>
      <vt:lpstr>PowerPoint-præsentation</vt:lpstr>
      <vt:lpstr>Status for “Greenland cod”</vt:lpstr>
      <vt:lpstr>Bio-complexity in herring</vt:lpstr>
      <vt:lpstr>Plaice in IIIa</vt:lpstr>
      <vt:lpstr>Metagenomics</vt:lpstr>
      <vt:lpstr>Conclusions</vt:lpstr>
      <vt:lpstr>Thank you!</vt:lpstr>
    </vt:vector>
  </TitlesOfParts>
  <Company>DTU</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Dias nummer 1</dc:title>
  <dc:creator>edbdb</dc:creator>
  <cp:lastModifiedBy>Einar Eg Nielsen</cp:lastModifiedBy>
  <cp:revision>88</cp:revision>
  <dcterms:created xsi:type="dcterms:W3CDTF">2010-11-11T09:55:58Z</dcterms:created>
  <dcterms:modified xsi:type="dcterms:W3CDTF">2012-02-29T18:43:24Z</dcterms:modified>
</cp:coreProperties>
</file>